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63" r:id="rId2"/>
    <p:sldId id="256" r:id="rId3"/>
    <p:sldId id="257" r:id="rId4"/>
    <p:sldId id="260" r:id="rId5"/>
    <p:sldId id="261" r:id="rId6"/>
    <p:sldId id="259" r:id="rId7"/>
    <p:sldId id="264" r:id="rId8"/>
    <p:sldId id="265" r:id="rId9"/>
    <p:sldId id="262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6" d="100"/>
          <a:sy n="76" d="100"/>
        </p:scale>
        <p:origin x="19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wang junhwa" userId="c8ba5834b6a328d7" providerId="LiveId" clId="{B74D3C21-ED31-4D56-B494-83D6C37B7A31}"/>
    <pc:docChg chg="undo custSel addSld delSld modSld sldOrd">
      <pc:chgData name="hwang junhwa" userId="c8ba5834b6a328d7" providerId="LiveId" clId="{B74D3C21-ED31-4D56-B494-83D6C37B7A31}" dt="2022-11-28T06:00:50.578" v="2295" actId="20577"/>
      <pc:docMkLst>
        <pc:docMk/>
      </pc:docMkLst>
      <pc:sldChg chg="addSp delSp modSp new mod">
        <pc:chgData name="hwang junhwa" userId="c8ba5834b6a328d7" providerId="LiveId" clId="{B74D3C21-ED31-4D56-B494-83D6C37B7A31}" dt="2022-11-26T07:07:57.898" v="2234" actId="20577"/>
        <pc:sldMkLst>
          <pc:docMk/>
          <pc:sldMk cId="1364805949" sldId="256"/>
        </pc:sldMkLst>
        <pc:spChg chg="del">
          <ac:chgData name="hwang junhwa" userId="c8ba5834b6a328d7" providerId="LiveId" clId="{B74D3C21-ED31-4D56-B494-83D6C37B7A31}" dt="2022-11-26T05:44:00.157" v="1" actId="478"/>
          <ac:spMkLst>
            <pc:docMk/>
            <pc:sldMk cId="1364805949" sldId="256"/>
            <ac:spMk id="2" creationId="{E0FEB9E3-12F2-A24D-2039-E776F51C9A01}"/>
          </ac:spMkLst>
        </pc:spChg>
        <pc:spChg chg="del">
          <ac:chgData name="hwang junhwa" userId="c8ba5834b6a328d7" providerId="LiveId" clId="{B74D3C21-ED31-4D56-B494-83D6C37B7A31}" dt="2022-11-26T05:44:00.157" v="1" actId="478"/>
          <ac:spMkLst>
            <pc:docMk/>
            <pc:sldMk cId="1364805949" sldId="256"/>
            <ac:spMk id="3" creationId="{72F95ACA-F506-3BF7-D0D6-3CF8B6667E81}"/>
          </ac:spMkLst>
        </pc:spChg>
        <pc:spChg chg="add mod">
          <ac:chgData name="hwang junhwa" userId="c8ba5834b6a328d7" providerId="LiveId" clId="{B74D3C21-ED31-4D56-B494-83D6C37B7A31}" dt="2022-11-26T07:07:57.898" v="2234" actId="20577"/>
          <ac:spMkLst>
            <pc:docMk/>
            <pc:sldMk cId="1364805949" sldId="256"/>
            <ac:spMk id="4" creationId="{C61333EE-DC34-C1E5-8987-06588B280A45}"/>
          </ac:spMkLst>
        </pc:spChg>
        <pc:spChg chg="add mod">
          <ac:chgData name="hwang junhwa" userId="c8ba5834b6a328d7" providerId="LiveId" clId="{B74D3C21-ED31-4D56-B494-83D6C37B7A31}" dt="2022-11-26T06:34:19.376" v="1137" actId="207"/>
          <ac:spMkLst>
            <pc:docMk/>
            <pc:sldMk cId="1364805949" sldId="256"/>
            <ac:spMk id="5" creationId="{A50726DC-7FD3-AE86-6858-6A6B75572E6C}"/>
          </ac:spMkLst>
        </pc:spChg>
        <pc:spChg chg="add del mod ord">
          <ac:chgData name="hwang junhwa" userId="c8ba5834b6a328d7" providerId="LiveId" clId="{B74D3C21-ED31-4D56-B494-83D6C37B7A31}" dt="2022-11-26T05:50:36.834" v="95" actId="478"/>
          <ac:spMkLst>
            <pc:docMk/>
            <pc:sldMk cId="1364805949" sldId="256"/>
            <ac:spMk id="6" creationId="{C63CA322-348C-C77D-0918-B0EAE4418B05}"/>
          </ac:spMkLst>
        </pc:spChg>
        <pc:spChg chg="add mod ord">
          <ac:chgData name="hwang junhwa" userId="c8ba5834b6a328d7" providerId="LiveId" clId="{B74D3C21-ED31-4D56-B494-83D6C37B7A31}" dt="2022-11-26T05:53:06.339" v="107" actId="14100"/>
          <ac:spMkLst>
            <pc:docMk/>
            <pc:sldMk cId="1364805949" sldId="256"/>
            <ac:spMk id="7" creationId="{88B2F9BF-984E-A77D-AF4F-9418E156D205}"/>
          </ac:spMkLst>
        </pc:spChg>
      </pc:sldChg>
      <pc:sldChg chg="addSp delSp modSp new mod setBg">
        <pc:chgData name="hwang junhwa" userId="c8ba5834b6a328d7" providerId="LiveId" clId="{B74D3C21-ED31-4D56-B494-83D6C37B7A31}" dt="2022-11-26T06:11:09.899" v="483" actId="20577"/>
        <pc:sldMkLst>
          <pc:docMk/>
          <pc:sldMk cId="2626351000" sldId="257"/>
        </pc:sldMkLst>
        <pc:spChg chg="del">
          <ac:chgData name="hwang junhwa" userId="c8ba5834b6a328d7" providerId="LiveId" clId="{B74D3C21-ED31-4D56-B494-83D6C37B7A31}" dt="2022-11-26T05:56:10.124" v="190" actId="478"/>
          <ac:spMkLst>
            <pc:docMk/>
            <pc:sldMk cId="2626351000" sldId="257"/>
            <ac:spMk id="2" creationId="{156D43D1-B06B-99A0-4276-CA20D4641425}"/>
          </ac:spMkLst>
        </pc:spChg>
        <pc:spChg chg="add mod">
          <ac:chgData name="hwang junhwa" userId="c8ba5834b6a328d7" providerId="LiveId" clId="{B74D3C21-ED31-4D56-B494-83D6C37B7A31}" dt="2022-11-26T06:11:09.899" v="483" actId="20577"/>
          <ac:spMkLst>
            <pc:docMk/>
            <pc:sldMk cId="2626351000" sldId="257"/>
            <ac:spMk id="2" creationId="{45E16224-94D6-2D3E-1C79-054F79D58D79}"/>
          </ac:spMkLst>
        </pc:spChg>
        <pc:spChg chg="del">
          <ac:chgData name="hwang junhwa" userId="c8ba5834b6a328d7" providerId="LiveId" clId="{B74D3C21-ED31-4D56-B494-83D6C37B7A31}" dt="2022-11-26T05:56:10.124" v="190" actId="478"/>
          <ac:spMkLst>
            <pc:docMk/>
            <pc:sldMk cId="2626351000" sldId="257"/>
            <ac:spMk id="3" creationId="{18110434-EFE9-F82C-A666-61547134D591}"/>
          </ac:spMkLst>
        </pc:spChg>
        <pc:spChg chg="add mod">
          <ac:chgData name="hwang junhwa" userId="c8ba5834b6a328d7" providerId="LiveId" clId="{B74D3C21-ED31-4D56-B494-83D6C37B7A31}" dt="2022-11-26T06:10:58.256" v="453" actId="20577"/>
          <ac:spMkLst>
            <pc:docMk/>
            <pc:sldMk cId="2626351000" sldId="257"/>
            <ac:spMk id="3" creationId="{E9A37A14-F4E5-1E7B-C46D-14516716E248}"/>
          </ac:spMkLst>
        </pc:spChg>
        <pc:spChg chg="add mod">
          <ac:chgData name="hwang junhwa" userId="c8ba5834b6a328d7" providerId="LiveId" clId="{B74D3C21-ED31-4D56-B494-83D6C37B7A31}" dt="2022-11-26T06:01:13.106" v="251" actId="16037"/>
          <ac:spMkLst>
            <pc:docMk/>
            <pc:sldMk cId="2626351000" sldId="257"/>
            <ac:spMk id="4" creationId="{7EC4482D-EC15-6EB2-63CD-374F645E58FB}"/>
          </ac:spMkLst>
        </pc:spChg>
        <pc:spChg chg="add mod">
          <ac:chgData name="hwang junhwa" userId="c8ba5834b6a328d7" providerId="LiveId" clId="{B74D3C21-ED31-4D56-B494-83D6C37B7A31}" dt="2022-11-26T06:10:41.681" v="419" actId="20577"/>
          <ac:spMkLst>
            <pc:docMk/>
            <pc:sldMk cId="2626351000" sldId="257"/>
            <ac:spMk id="5" creationId="{073EA332-F12A-1E25-2CA3-F340F61051A5}"/>
          </ac:spMkLst>
        </pc:spChg>
        <pc:spChg chg="add mod">
          <ac:chgData name="hwang junhwa" userId="c8ba5834b6a328d7" providerId="LiveId" clId="{B74D3C21-ED31-4D56-B494-83D6C37B7A31}" dt="2022-11-26T06:08:18.975" v="361" actId="1076"/>
          <ac:spMkLst>
            <pc:docMk/>
            <pc:sldMk cId="2626351000" sldId="257"/>
            <ac:spMk id="6" creationId="{68F96649-628D-5D0F-2153-E7173BA959B5}"/>
          </ac:spMkLst>
        </pc:spChg>
        <pc:spChg chg="add mod">
          <ac:chgData name="hwang junhwa" userId="c8ba5834b6a328d7" providerId="LiveId" clId="{B74D3C21-ED31-4D56-B494-83D6C37B7A31}" dt="2022-11-26T06:10:35.249" v="401" actId="20577"/>
          <ac:spMkLst>
            <pc:docMk/>
            <pc:sldMk cId="2626351000" sldId="257"/>
            <ac:spMk id="7" creationId="{184297FE-94D2-DF4E-D627-567B77A0DD7B}"/>
          </ac:spMkLst>
        </pc:spChg>
        <pc:spChg chg="add del mod">
          <ac:chgData name="hwang junhwa" userId="c8ba5834b6a328d7" providerId="LiveId" clId="{B74D3C21-ED31-4D56-B494-83D6C37B7A31}" dt="2022-11-26T06:10:22.616" v="383" actId="478"/>
          <ac:spMkLst>
            <pc:docMk/>
            <pc:sldMk cId="2626351000" sldId="257"/>
            <ac:spMk id="8" creationId="{F9AC4D63-9298-E3C3-355B-58A341D49194}"/>
          </ac:spMkLst>
        </pc:spChg>
        <pc:spChg chg="add mod">
          <ac:chgData name="hwang junhwa" userId="c8ba5834b6a328d7" providerId="LiveId" clId="{B74D3C21-ED31-4D56-B494-83D6C37B7A31}" dt="2022-11-26T06:10:26.352" v="384" actId="20577"/>
          <ac:spMkLst>
            <pc:docMk/>
            <pc:sldMk cId="2626351000" sldId="257"/>
            <ac:spMk id="11" creationId="{0E9EDD37-FDB8-FE08-E91A-051AFD6DE009}"/>
          </ac:spMkLst>
        </pc:spChg>
        <pc:cxnChg chg="add del mod">
          <ac:chgData name="hwang junhwa" userId="c8ba5834b6a328d7" providerId="LiveId" clId="{B74D3C21-ED31-4D56-B494-83D6C37B7A31}" dt="2022-11-26T05:58:22.745" v="211" actId="11529"/>
          <ac:cxnSpMkLst>
            <pc:docMk/>
            <pc:sldMk cId="2626351000" sldId="257"/>
            <ac:cxnSpMk id="6" creationId="{182EB29E-90D8-C34D-64D1-A2BB920B200B}"/>
          </ac:cxnSpMkLst>
        </pc:cxnChg>
        <pc:cxnChg chg="add mod">
          <ac:chgData name="hwang junhwa" userId="c8ba5834b6a328d7" providerId="LiveId" clId="{B74D3C21-ED31-4D56-B494-83D6C37B7A31}" dt="2022-11-26T05:59:40.914" v="218" actId="14100"/>
          <ac:cxnSpMkLst>
            <pc:docMk/>
            <pc:sldMk cId="2626351000" sldId="257"/>
            <ac:cxnSpMk id="9" creationId="{BA44A08E-2878-A8AF-FD9A-108DFEAE61B2}"/>
          </ac:cxnSpMkLst>
        </pc:cxnChg>
      </pc:sldChg>
      <pc:sldChg chg="delSp new del mod setBg">
        <pc:chgData name="hwang junhwa" userId="c8ba5834b6a328d7" providerId="LiveId" clId="{B74D3C21-ED31-4D56-B494-83D6C37B7A31}" dt="2022-11-26T07:05:50.351" v="2182" actId="47"/>
        <pc:sldMkLst>
          <pc:docMk/>
          <pc:sldMk cId="3517017061" sldId="258"/>
        </pc:sldMkLst>
        <pc:spChg chg="del">
          <ac:chgData name="hwang junhwa" userId="c8ba5834b6a328d7" providerId="LiveId" clId="{B74D3C21-ED31-4D56-B494-83D6C37B7A31}" dt="2022-11-26T06:09:50.824" v="381" actId="478"/>
          <ac:spMkLst>
            <pc:docMk/>
            <pc:sldMk cId="3517017061" sldId="258"/>
            <ac:spMk id="2" creationId="{D1BDA9E2-CF95-6521-4EA7-A0A3BDA8B7CB}"/>
          </ac:spMkLst>
        </pc:spChg>
        <pc:spChg chg="del">
          <ac:chgData name="hwang junhwa" userId="c8ba5834b6a328d7" providerId="LiveId" clId="{B74D3C21-ED31-4D56-B494-83D6C37B7A31}" dt="2022-11-26T06:09:50.824" v="381" actId="478"/>
          <ac:spMkLst>
            <pc:docMk/>
            <pc:sldMk cId="3517017061" sldId="258"/>
            <ac:spMk id="3" creationId="{601AAF2E-E4F8-4036-D15A-7A697825D036}"/>
          </ac:spMkLst>
        </pc:spChg>
      </pc:sldChg>
      <pc:sldChg chg="addSp delSp modSp new mod">
        <pc:chgData name="hwang junhwa" userId="c8ba5834b6a328d7" providerId="LiveId" clId="{B74D3C21-ED31-4D56-B494-83D6C37B7A31}" dt="2022-11-26T06:21:54.588" v="905" actId="20577"/>
        <pc:sldMkLst>
          <pc:docMk/>
          <pc:sldMk cId="330217030" sldId="259"/>
        </pc:sldMkLst>
        <pc:spChg chg="del">
          <ac:chgData name="hwang junhwa" userId="c8ba5834b6a328d7" providerId="LiveId" clId="{B74D3C21-ED31-4D56-B494-83D6C37B7A31}" dt="2022-11-26T06:11:36.827" v="485" actId="478"/>
          <ac:spMkLst>
            <pc:docMk/>
            <pc:sldMk cId="330217030" sldId="259"/>
            <ac:spMk id="2" creationId="{67103964-9A3D-0DD9-88EC-2689B4C6448F}"/>
          </ac:spMkLst>
        </pc:spChg>
        <pc:spChg chg="del">
          <ac:chgData name="hwang junhwa" userId="c8ba5834b6a328d7" providerId="LiveId" clId="{B74D3C21-ED31-4D56-B494-83D6C37B7A31}" dt="2022-11-26T06:11:36.827" v="485" actId="478"/>
          <ac:spMkLst>
            <pc:docMk/>
            <pc:sldMk cId="330217030" sldId="259"/>
            <ac:spMk id="3" creationId="{B1EBF81F-AE9E-B1E8-E4F2-0D332CD159D2}"/>
          </ac:spMkLst>
        </pc:spChg>
        <pc:spChg chg="add mod">
          <ac:chgData name="hwang junhwa" userId="c8ba5834b6a328d7" providerId="LiveId" clId="{B74D3C21-ED31-4D56-B494-83D6C37B7A31}" dt="2022-11-26T06:12:26.041" v="504" actId="403"/>
          <ac:spMkLst>
            <pc:docMk/>
            <pc:sldMk cId="330217030" sldId="259"/>
            <ac:spMk id="4" creationId="{3557328E-7429-9719-A8C2-F09B966F9206}"/>
          </ac:spMkLst>
        </pc:spChg>
        <pc:spChg chg="add mod">
          <ac:chgData name="hwang junhwa" userId="c8ba5834b6a328d7" providerId="LiveId" clId="{B74D3C21-ED31-4D56-B494-83D6C37B7A31}" dt="2022-11-26T06:16:23.663" v="674" actId="20577"/>
          <ac:spMkLst>
            <pc:docMk/>
            <pc:sldMk cId="330217030" sldId="259"/>
            <ac:spMk id="5" creationId="{8C22F411-9006-8E90-E619-94EBFA3D55F9}"/>
          </ac:spMkLst>
        </pc:spChg>
        <pc:spChg chg="add mod">
          <ac:chgData name="hwang junhwa" userId="c8ba5834b6a328d7" providerId="LiveId" clId="{B74D3C21-ED31-4D56-B494-83D6C37B7A31}" dt="2022-11-26T06:17:35.658" v="689" actId="20577"/>
          <ac:spMkLst>
            <pc:docMk/>
            <pc:sldMk cId="330217030" sldId="259"/>
            <ac:spMk id="6" creationId="{EE76DB4D-1E2D-D750-3049-4691866677EC}"/>
          </ac:spMkLst>
        </pc:spChg>
        <pc:spChg chg="add mod">
          <ac:chgData name="hwang junhwa" userId="c8ba5834b6a328d7" providerId="LiveId" clId="{B74D3C21-ED31-4D56-B494-83D6C37B7A31}" dt="2022-11-26T06:20:08.129" v="847" actId="1035"/>
          <ac:spMkLst>
            <pc:docMk/>
            <pc:sldMk cId="330217030" sldId="259"/>
            <ac:spMk id="7" creationId="{9CB48E4C-4889-E713-9C02-EE88EAB8A11B}"/>
          </ac:spMkLst>
        </pc:spChg>
        <pc:spChg chg="add mod">
          <ac:chgData name="hwang junhwa" userId="c8ba5834b6a328d7" providerId="LiveId" clId="{B74D3C21-ED31-4D56-B494-83D6C37B7A31}" dt="2022-11-26T06:21:54.588" v="905" actId="20577"/>
          <ac:spMkLst>
            <pc:docMk/>
            <pc:sldMk cId="330217030" sldId="259"/>
            <ac:spMk id="8" creationId="{18043B7E-3E72-31CE-1B82-84CE727EF572}"/>
          </ac:spMkLst>
        </pc:spChg>
        <pc:picChg chg="add mod">
          <ac:chgData name="hwang junhwa" userId="c8ba5834b6a328d7" providerId="LiveId" clId="{B74D3C21-ED31-4D56-B494-83D6C37B7A31}" dt="2022-11-26T06:20:08.129" v="847" actId="1035"/>
          <ac:picMkLst>
            <pc:docMk/>
            <pc:sldMk cId="330217030" sldId="259"/>
            <ac:picMk id="1026" creationId="{8C8FEF9A-84DE-EE55-749E-A4A69FA6BF82}"/>
          </ac:picMkLst>
        </pc:picChg>
      </pc:sldChg>
      <pc:sldChg chg="addSp delSp modSp add mod ord">
        <pc:chgData name="hwang junhwa" userId="c8ba5834b6a328d7" providerId="LiveId" clId="{B74D3C21-ED31-4D56-B494-83D6C37B7A31}" dt="2022-11-26T06:44:15.549" v="1297"/>
        <pc:sldMkLst>
          <pc:docMk/>
          <pc:sldMk cId="1152170893" sldId="260"/>
        </pc:sldMkLst>
        <pc:spChg chg="add del mod">
          <ac:chgData name="hwang junhwa" userId="c8ba5834b6a328d7" providerId="LiveId" clId="{B74D3C21-ED31-4D56-B494-83D6C37B7A31}" dt="2022-11-26T06:23:25.460" v="953" actId="767"/>
          <ac:spMkLst>
            <pc:docMk/>
            <pc:sldMk cId="1152170893" sldId="260"/>
            <ac:spMk id="2" creationId="{E340A8DA-04D5-78AE-5894-F37D231A69A4}"/>
          </ac:spMkLst>
        </pc:spChg>
        <pc:spChg chg="add mod">
          <ac:chgData name="hwang junhwa" userId="c8ba5834b6a328d7" providerId="LiveId" clId="{B74D3C21-ED31-4D56-B494-83D6C37B7A31}" dt="2022-11-26T06:38:01.181" v="1156" actId="14100"/>
          <ac:spMkLst>
            <pc:docMk/>
            <pc:sldMk cId="1152170893" sldId="260"/>
            <ac:spMk id="3" creationId="{BD41CF8C-BB67-0A59-54A2-A89283C953DF}"/>
          </ac:spMkLst>
        </pc:spChg>
        <pc:spChg chg="mod">
          <ac:chgData name="hwang junhwa" userId="c8ba5834b6a328d7" providerId="LiveId" clId="{B74D3C21-ED31-4D56-B494-83D6C37B7A31}" dt="2022-11-26T06:22:37.746" v="944" actId="20577"/>
          <ac:spMkLst>
            <pc:docMk/>
            <pc:sldMk cId="1152170893" sldId="260"/>
            <ac:spMk id="5" creationId="{8C22F411-9006-8E90-E619-94EBFA3D55F9}"/>
          </ac:spMkLst>
        </pc:spChg>
        <pc:spChg chg="del">
          <ac:chgData name="hwang junhwa" userId="c8ba5834b6a328d7" providerId="LiveId" clId="{B74D3C21-ED31-4D56-B494-83D6C37B7A31}" dt="2022-11-26T06:22:40.706" v="946" actId="478"/>
          <ac:spMkLst>
            <pc:docMk/>
            <pc:sldMk cId="1152170893" sldId="260"/>
            <ac:spMk id="7" creationId="{9CB48E4C-4889-E713-9C02-EE88EAB8A11B}"/>
          </ac:spMkLst>
        </pc:spChg>
        <pc:spChg chg="del mod">
          <ac:chgData name="hwang junhwa" userId="c8ba5834b6a328d7" providerId="LiveId" clId="{B74D3C21-ED31-4D56-B494-83D6C37B7A31}" dt="2022-11-26T06:22:42.242" v="948" actId="478"/>
          <ac:spMkLst>
            <pc:docMk/>
            <pc:sldMk cId="1152170893" sldId="260"/>
            <ac:spMk id="8" creationId="{18043B7E-3E72-31CE-1B82-84CE727EF572}"/>
          </ac:spMkLst>
        </pc:spChg>
        <pc:spChg chg="add mod">
          <ac:chgData name="hwang junhwa" userId="c8ba5834b6a328d7" providerId="LiveId" clId="{B74D3C21-ED31-4D56-B494-83D6C37B7A31}" dt="2022-11-26T06:42:47.812" v="1289" actId="20577"/>
          <ac:spMkLst>
            <pc:docMk/>
            <pc:sldMk cId="1152170893" sldId="260"/>
            <ac:spMk id="9" creationId="{148FA504-C527-A2BD-DCD6-FAE7FDDA7964}"/>
          </ac:spMkLst>
        </pc:spChg>
        <pc:spChg chg="add mod">
          <ac:chgData name="hwang junhwa" userId="c8ba5834b6a328d7" providerId="LiveId" clId="{B74D3C21-ED31-4D56-B494-83D6C37B7A31}" dt="2022-11-26T06:40:23.797" v="1246" actId="1036"/>
          <ac:spMkLst>
            <pc:docMk/>
            <pc:sldMk cId="1152170893" sldId="260"/>
            <ac:spMk id="10" creationId="{D3F90707-53CB-96E5-FEAC-998378AE1947}"/>
          </ac:spMkLst>
        </pc:spChg>
        <pc:spChg chg="add del mod">
          <ac:chgData name="hwang junhwa" userId="c8ba5834b6a328d7" providerId="LiveId" clId="{B74D3C21-ED31-4D56-B494-83D6C37B7A31}" dt="2022-11-26T06:39:31.490" v="1178" actId="478"/>
          <ac:spMkLst>
            <pc:docMk/>
            <pc:sldMk cId="1152170893" sldId="260"/>
            <ac:spMk id="11" creationId="{3EE5C9E7-7902-BDDF-C856-C7A3C8E09383}"/>
          </ac:spMkLst>
        </pc:spChg>
        <pc:spChg chg="add del mod">
          <ac:chgData name="hwang junhwa" userId="c8ba5834b6a328d7" providerId="LiveId" clId="{B74D3C21-ED31-4D56-B494-83D6C37B7A31}" dt="2022-11-26T06:39:32.039" v="1180" actId="478"/>
          <ac:spMkLst>
            <pc:docMk/>
            <pc:sldMk cId="1152170893" sldId="260"/>
            <ac:spMk id="12" creationId="{FDBF1886-FA7E-3CDE-33C3-9E021A46D20B}"/>
          </ac:spMkLst>
        </pc:spChg>
        <pc:spChg chg="add del mod">
          <ac:chgData name="hwang junhwa" userId="c8ba5834b6a328d7" providerId="LiveId" clId="{B74D3C21-ED31-4D56-B494-83D6C37B7A31}" dt="2022-11-26T06:39:32.512" v="1181" actId="478"/>
          <ac:spMkLst>
            <pc:docMk/>
            <pc:sldMk cId="1152170893" sldId="260"/>
            <ac:spMk id="13" creationId="{93C0FE6D-84BD-A4A3-B022-E1B6AF4EAC3A}"/>
          </ac:spMkLst>
        </pc:spChg>
        <pc:spChg chg="add mod">
          <ac:chgData name="hwang junhwa" userId="c8ba5834b6a328d7" providerId="LiveId" clId="{B74D3C21-ED31-4D56-B494-83D6C37B7A31}" dt="2022-11-26T06:42:56.693" v="1293" actId="20577"/>
          <ac:spMkLst>
            <pc:docMk/>
            <pc:sldMk cId="1152170893" sldId="260"/>
            <ac:spMk id="14" creationId="{CE1E42AE-96DF-6D3F-CA6F-4883101CD7EB}"/>
          </ac:spMkLst>
        </pc:spChg>
        <pc:spChg chg="add mod">
          <ac:chgData name="hwang junhwa" userId="c8ba5834b6a328d7" providerId="LiveId" clId="{B74D3C21-ED31-4D56-B494-83D6C37B7A31}" dt="2022-11-26T06:42:58.202" v="1294" actId="20577"/>
          <ac:spMkLst>
            <pc:docMk/>
            <pc:sldMk cId="1152170893" sldId="260"/>
            <ac:spMk id="15" creationId="{F2993F90-011B-F70A-26F8-B35AAA5E289E}"/>
          </ac:spMkLst>
        </pc:spChg>
        <pc:spChg chg="add mod">
          <ac:chgData name="hwang junhwa" userId="c8ba5834b6a328d7" providerId="LiveId" clId="{B74D3C21-ED31-4D56-B494-83D6C37B7A31}" dt="2022-11-26T06:42:59.068" v="1295" actId="20577"/>
          <ac:spMkLst>
            <pc:docMk/>
            <pc:sldMk cId="1152170893" sldId="260"/>
            <ac:spMk id="16" creationId="{345D9912-7E45-D28E-D97C-7F3B4695E59B}"/>
          </ac:spMkLst>
        </pc:spChg>
        <pc:spChg chg="add mod">
          <ac:chgData name="hwang junhwa" userId="c8ba5834b6a328d7" providerId="LiveId" clId="{B74D3C21-ED31-4D56-B494-83D6C37B7A31}" dt="2022-11-26T06:42:49.273" v="1290" actId="20577"/>
          <ac:spMkLst>
            <pc:docMk/>
            <pc:sldMk cId="1152170893" sldId="260"/>
            <ac:spMk id="17" creationId="{9F42C101-48A5-373F-E796-2B8E2397040F}"/>
          </ac:spMkLst>
        </pc:spChg>
        <pc:spChg chg="add mod">
          <ac:chgData name="hwang junhwa" userId="c8ba5834b6a328d7" providerId="LiveId" clId="{B74D3C21-ED31-4D56-B494-83D6C37B7A31}" dt="2022-11-26T06:42:50.975" v="1291" actId="20577"/>
          <ac:spMkLst>
            <pc:docMk/>
            <pc:sldMk cId="1152170893" sldId="260"/>
            <ac:spMk id="18" creationId="{45D6AFF6-B0F2-4C88-7B70-53F2C8F13FA2}"/>
          </ac:spMkLst>
        </pc:spChg>
        <pc:spChg chg="add mod">
          <ac:chgData name="hwang junhwa" userId="c8ba5834b6a328d7" providerId="LiveId" clId="{B74D3C21-ED31-4D56-B494-83D6C37B7A31}" dt="2022-11-26T06:42:52.369" v="1292" actId="20577"/>
          <ac:spMkLst>
            <pc:docMk/>
            <pc:sldMk cId="1152170893" sldId="260"/>
            <ac:spMk id="19" creationId="{4E92CDCE-5A59-FD1B-7F84-07679F5540DB}"/>
          </ac:spMkLst>
        </pc:spChg>
        <pc:spChg chg="add mod">
          <ac:chgData name="hwang junhwa" userId="c8ba5834b6a328d7" providerId="LiveId" clId="{B74D3C21-ED31-4D56-B494-83D6C37B7A31}" dt="2022-11-26T06:42:45.766" v="1288" actId="20577"/>
          <ac:spMkLst>
            <pc:docMk/>
            <pc:sldMk cId="1152170893" sldId="260"/>
            <ac:spMk id="20" creationId="{C79C92D9-4340-B517-98D4-514BE873098C}"/>
          </ac:spMkLst>
        </pc:spChg>
        <pc:picChg chg="del">
          <ac:chgData name="hwang junhwa" userId="c8ba5834b6a328d7" providerId="LiveId" clId="{B74D3C21-ED31-4D56-B494-83D6C37B7A31}" dt="2022-11-26T06:22:39.224" v="945" actId="478"/>
          <ac:picMkLst>
            <pc:docMk/>
            <pc:sldMk cId="1152170893" sldId="260"/>
            <ac:picMk id="1026" creationId="{8C8FEF9A-84DE-EE55-749E-A4A69FA6BF82}"/>
          </ac:picMkLst>
        </pc:picChg>
        <pc:picChg chg="add mod">
          <ac:chgData name="hwang junhwa" userId="c8ba5834b6a328d7" providerId="LiveId" clId="{B74D3C21-ED31-4D56-B494-83D6C37B7A31}" dt="2022-11-26T06:37:50.518" v="1154" actId="14100"/>
          <ac:picMkLst>
            <pc:docMk/>
            <pc:sldMk cId="1152170893" sldId="260"/>
            <ac:picMk id="2050" creationId="{8C7446D0-60E4-BB50-96E0-DB0C10C92708}"/>
          </ac:picMkLst>
        </pc:picChg>
      </pc:sldChg>
      <pc:sldChg chg="addSp delSp modSp add mod ord">
        <pc:chgData name="hwang junhwa" userId="c8ba5834b6a328d7" providerId="LiveId" clId="{B74D3C21-ED31-4D56-B494-83D6C37B7A31}" dt="2022-11-26T07:02:19.248" v="2082" actId="478"/>
        <pc:sldMkLst>
          <pc:docMk/>
          <pc:sldMk cId="2967480665" sldId="261"/>
        </pc:sldMkLst>
        <pc:spChg chg="add mod">
          <ac:chgData name="hwang junhwa" userId="c8ba5834b6a328d7" providerId="LiveId" clId="{B74D3C21-ED31-4D56-B494-83D6C37B7A31}" dt="2022-11-26T06:52:16.421" v="1471" actId="1038"/>
          <ac:spMkLst>
            <pc:docMk/>
            <pc:sldMk cId="2967480665" sldId="261"/>
            <ac:spMk id="2" creationId="{BA92D9CA-5632-C38B-257C-5308F859A3CF}"/>
          </ac:spMkLst>
        </pc:spChg>
        <pc:spChg chg="del">
          <ac:chgData name="hwang junhwa" userId="c8ba5834b6a328d7" providerId="LiveId" clId="{B74D3C21-ED31-4D56-B494-83D6C37B7A31}" dt="2022-11-26T06:47:37.953" v="1352" actId="478"/>
          <ac:spMkLst>
            <pc:docMk/>
            <pc:sldMk cId="2967480665" sldId="261"/>
            <ac:spMk id="3" creationId="{BD41CF8C-BB67-0A59-54A2-A89283C953DF}"/>
          </ac:spMkLst>
        </pc:spChg>
        <pc:spChg chg="mod">
          <ac:chgData name="hwang junhwa" userId="c8ba5834b6a328d7" providerId="LiveId" clId="{B74D3C21-ED31-4D56-B494-83D6C37B7A31}" dt="2022-11-26T06:44:38.995" v="1339" actId="20577"/>
          <ac:spMkLst>
            <pc:docMk/>
            <pc:sldMk cId="2967480665" sldId="261"/>
            <ac:spMk id="5" creationId="{8C22F411-9006-8E90-E619-94EBFA3D55F9}"/>
          </ac:spMkLst>
        </pc:spChg>
        <pc:spChg chg="mod">
          <ac:chgData name="hwang junhwa" userId="c8ba5834b6a328d7" providerId="LiveId" clId="{B74D3C21-ED31-4D56-B494-83D6C37B7A31}" dt="2022-11-26T06:52:19.202" v="1473" actId="1076"/>
          <ac:spMkLst>
            <pc:docMk/>
            <pc:sldMk cId="2967480665" sldId="261"/>
            <ac:spMk id="6" creationId="{EE76DB4D-1E2D-D750-3049-4691866677EC}"/>
          </ac:spMkLst>
        </pc:spChg>
        <pc:spChg chg="add mod">
          <ac:chgData name="hwang junhwa" userId="c8ba5834b6a328d7" providerId="LiveId" clId="{B74D3C21-ED31-4D56-B494-83D6C37B7A31}" dt="2022-11-26T06:52:16.421" v="1471" actId="1038"/>
          <ac:spMkLst>
            <pc:docMk/>
            <pc:sldMk cId="2967480665" sldId="261"/>
            <ac:spMk id="7" creationId="{9EAE263E-657D-8C09-B45F-3486DE800798}"/>
          </ac:spMkLst>
        </pc:spChg>
        <pc:spChg chg="add mod">
          <ac:chgData name="hwang junhwa" userId="c8ba5834b6a328d7" providerId="LiveId" clId="{B74D3C21-ED31-4D56-B494-83D6C37B7A31}" dt="2022-11-26T06:52:16.421" v="1471" actId="1038"/>
          <ac:spMkLst>
            <pc:docMk/>
            <pc:sldMk cId="2967480665" sldId="261"/>
            <ac:spMk id="8" creationId="{CD04818C-1599-41C1-A0E2-F8C4D7BF9806}"/>
          </ac:spMkLst>
        </pc:spChg>
        <pc:spChg chg="mod">
          <ac:chgData name="hwang junhwa" userId="c8ba5834b6a328d7" providerId="LiveId" clId="{B74D3C21-ED31-4D56-B494-83D6C37B7A31}" dt="2022-11-26T06:52:16.421" v="1471" actId="1038"/>
          <ac:spMkLst>
            <pc:docMk/>
            <pc:sldMk cId="2967480665" sldId="261"/>
            <ac:spMk id="9" creationId="{148FA504-C527-A2BD-DCD6-FAE7FDDA7964}"/>
          </ac:spMkLst>
        </pc:spChg>
        <pc:spChg chg="del">
          <ac:chgData name="hwang junhwa" userId="c8ba5834b6a328d7" providerId="LiveId" clId="{B74D3C21-ED31-4D56-B494-83D6C37B7A31}" dt="2022-11-26T06:44:56.209" v="1341" actId="478"/>
          <ac:spMkLst>
            <pc:docMk/>
            <pc:sldMk cId="2967480665" sldId="261"/>
            <ac:spMk id="10" creationId="{D3F90707-53CB-96E5-FEAC-998378AE1947}"/>
          </ac:spMkLst>
        </pc:spChg>
        <pc:spChg chg="add mod">
          <ac:chgData name="hwang junhwa" userId="c8ba5834b6a328d7" providerId="LiveId" clId="{B74D3C21-ED31-4D56-B494-83D6C37B7A31}" dt="2022-11-26T06:52:16.421" v="1471" actId="1038"/>
          <ac:spMkLst>
            <pc:docMk/>
            <pc:sldMk cId="2967480665" sldId="261"/>
            <ac:spMk id="12" creationId="{AFE2DC3A-5317-F850-4D1E-E6E63DD0A93A}"/>
          </ac:spMkLst>
        </pc:spChg>
        <pc:spChg chg="add mod ord">
          <ac:chgData name="hwang junhwa" userId="c8ba5834b6a328d7" providerId="LiveId" clId="{B74D3C21-ED31-4D56-B494-83D6C37B7A31}" dt="2022-11-26T06:52:16.421" v="1471" actId="1038"/>
          <ac:spMkLst>
            <pc:docMk/>
            <pc:sldMk cId="2967480665" sldId="261"/>
            <ac:spMk id="13" creationId="{DE802ECC-B243-D05F-9C39-492FBDDC8BBC}"/>
          </ac:spMkLst>
        </pc:spChg>
        <pc:spChg chg="del">
          <ac:chgData name="hwang junhwa" userId="c8ba5834b6a328d7" providerId="LiveId" clId="{B74D3C21-ED31-4D56-B494-83D6C37B7A31}" dt="2022-11-26T06:44:56.209" v="1341" actId="478"/>
          <ac:spMkLst>
            <pc:docMk/>
            <pc:sldMk cId="2967480665" sldId="261"/>
            <ac:spMk id="14" creationId="{CE1E42AE-96DF-6D3F-CA6F-4883101CD7EB}"/>
          </ac:spMkLst>
        </pc:spChg>
        <pc:spChg chg="del">
          <ac:chgData name="hwang junhwa" userId="c8ba5834b6a328d7" providerId="LiveId" clId="{B74D3C21-ED31-4D56-B494-83D6C37B7A31}" dt="2022-11-26T06:44:56.209" v="1341" actId="478"/>
          <ac:spMkLst>
            <pc:docMk/>
            <pc:sldMk cId="2967480665" sldId="261"/>
            <ac:spMk id="15" creationId="{F2993F90-011B-F70A-26F8-B35AAA5E289E}"/>
          </ac:spMkLst>
        </pc:spChg>
        <pc:spChg chg="del">
          <ac:chgData name="hwang junhwa" userId="c8ba5834b6a328d7" providerId="LiveId" clId="{B74D3C21-ED31-4D56-B494-83D6C37B7A31}" dt="2022-11-26T06:44:56.209" v="1341" actId="478"/>
          <ac:spMkLst>
            <pc:docMk/>
            <pc:sldMk cId="2967480665" sldId="261"/>
            <ac:spMk id="16" creationId="{345D9912-7E45-D28E-D97C-7F3B4695E59B}"/>
          </ac:spMkLst>
        </pc:spChg>
        <pc:spChg chg="del">
          <ac:chgData name="hwang junhwa" userId="c8ba5834b6a328d7" providerId="LiveId" clId="{B74D3C21-ED31-4D56-B494-83D6C37B7A31}" dt="2022-11-26T06:44:56.209" v="1341" actId="478"/>
          <ac:spMkLst>
            <pc:docMk/>
            <pc:sldMk cId="2967480665" sldId="261"/>
            <ac:spMk id="17" creationId="{9F42C101-48A5-373F-E796-2B8E2397040F}"/>
          </ac:spMkLst>
        </pc:spChg>
        <pc:spChg chg="del">
          <ac:chgData name="hwang junhwa" userId="c8ba5834b6a328d7" providerId="LiveId" clId="{B74D3C21-ED31-4D56-B494-83D6C37B7A31}" dt="2022-11-26T06:44:56.209" v="1341" actId="478"/>
          <ac:spMkLst>
            <pc:docMk/>
            <pc:sldMk cId="2967480665" sldId="261"/>
            <ac:spMk id="18" creationId="{45D6AFF6-B0F2-4C88-7B70-53F2C8F13FA2}"/>
          </ac:spMkLst>
        </pc:spChg>
        <pc:spChg chg="del">
          <ac:chgData name="hwang junhwa" userId="c8ba5834b6a328d7" providerId="LiveId" clId="{B74D3C21-ED31-4D56-B494-83D6C37B7A31}" dt="2022-11-26T06:44:56.209" v="1341" actId="478"/>
          <ac:spMkLst>
            <pc:docMk/>
            <pc:sldMk cId="2967480665" sldId="261"/>
            <ac:spMk id="19" creationId="{4E92CDCE-5A59-FD1B-7F84-07679F5540DB}"/>
          </ac:spMkLst>
        </pc:spChg>
        <pc:spChg chg="del">
          <ac:chgData name="hwang junhwa" userId="c8ba5834b6a328d7" providerId="LiveId" clId="{B74D3C21-ED31-4D56-B494-83D6C37B7A31}" dt="2022-11-26T06:44:56.209" v="1341" actId="478"/>
          <ac:spMkLst>
            <pc:docMk/>
            <pc:sldMk cId="2967480665" sldId="261"/>
            <ac:spMk id="20" creationId="{C79C92D9-4340-B517-98D4-514BE873098C}"/>
          </ac:spMkLst>
        </pc:spChg>
        <pc:spChg chg="add mod">
          <ac:chgData name="hwang junhwa" userId="c8ba5834b6a328d7" providerId="LiveId" clId="{B74D3C21-ED31-4D56-B494-83D6C37B7A31}" dt="2022-11-26T06:58:44.905" v="1717" actId="1076"/>
          <ac:spMkLst>
            <pc:docMk/>
            <pc:sldMk cId="2967480665" sldId="261"/>
            <ac:spMk id="21" creationId="{35B32B78-E547-9CFE-759F-999F1CA55582}"/>
          </ac:spMkLst>
        </pc:spChg>
        <pc:spChg chg="add mod">
          <ac:chgData name="hwang junhwa" userId="c8ba5834b6a328d7" providerId="LiveId" clId="{B74D3C21-ED31-4D56-B494-83D6C37B7A31}" dt="2022-11-26T06:52:26.687" v="1505" actId="1037"/>
          <ac:spMkLst>
            <pc:docMk/>
            <pc:sldMk cId="2967480665" sldId="261"/>
            <ac:spMk id="22" creationId="{E5C43C88-19F8-BCC4-6C77-490051C667CC}"/>
          </ac:spMkLst>
        </pc:spChg>
        <pc:spChg chg="add mod">
          <ac:chgData name="hwang junhwa" userId="c8ba5834b6a328d7" providerId="LiveId" clId="{B74D3C21-ED31-4D56-B494-83D6C37B7A31}" dt="2022-11-26T06:52:26.687" v="1505" actId="1037"/>
          <ac:spMkLst>
            <pc:docMk/>
            <pc:sldMk cId="2967480665" sldId="261"/>
            <ac:spMk id="23" creationId="{FD417A11-A832-576A-2EBD-11AB1216C557}"/>
          </ac:spMkLst>
        </pc:spChg>
        <pc:spChg chg="add mod">
          <ac:chgData name="hwang junhwa" userId="c8ba5834b6a328d7" providerId="LiveId" clId="{B74D3C21-ED31-4D56-B494-83D6C37B7A31}" dt="2022-11-26T06:52:26.687" v="1505" actId="1037"/>
          <ac:spMkLst>
            <pc:docMk/>
            <pc:sldMk cId="2967480665" sldId="261"/>
            <ac:spMk id="25" creationId="{C95A72BC-0A96-6A60-C52D-D378C59A44E4}"/>
          </ac:spMkLst>
        </pc:spChg>
        <pc:spChg chg="add mod">
          <ac:chgData name="hwang junhwa" userId="c8ba5834b6a328d7" providerId="LiveId" clId="{B74D3C21-ED31-4D56-B494-83D6C37B7A31}" dt="2022-11-26T06:52:26.687" v="1505" actId="1037"/>
          <ac:spMkLst>
            <pc:docMk/>
            <pc:sldMk cId="2967480665" sldId="261"/>
            <ac:spMk id="26" creationId="{EAF4F142-C50D-134D-DD8A-255A3EC993D6}"/>
          </ac:spMkLst>
        </pc:spChg>
        <pc:spChg chg="add mod">
          <ac:chgData name="hwang junhwa" userId="c8ba5834b6a328d7" providerId="LiveId" clId="{B74D3C21-ED31-4D56-B494-83D6C37B7A31}" dt="2022-11-26T06:52:26.687" v="1505" actId="1037"/>
          <ac:spMkLst>
            <pc:docMk/>
            <pc:sldMk cId="2967480665" sldId="261"/>
            <ac:spMk id="28" creationId="{06E02D30-D482-2A29-61EB-3798C52EC917}"/>
          </ac:spMkLst>
        </pc:spChg>
        <pc:picChg chg="add del mod">
          <ac:chgData name="hwang junhwa" userId="c8ba5834b6a328d7" providerId="LiveId" clId="{B74D3C21-ED31-4D56-B494-83D6C37B7A31}" dt="2022-11-26T06:53:42.206" v="1635" actId="478"/>
          <ac:picMkLst>
            <pc:docMk/>
            <pc:sldMk cId="2967480665" sldId="261"/>
            <ac:picMk id="11" creationId="{71D0FEF4-EAA2-8FC2-9598-E93CF1C073E4}"/>
          </ac:picMkLst>
        </pc:picChg>
        <pc:picChg chg="add del mod">
          <ac:chgData name="hwang junhwa" userId="c8ba5834b6a328d7" providerId="LiveId" clId="{B74D3C21-ED31-4D56-B494-83D6C37B7A31}" dt="2022-11-26T06:57:00.246" v="1698" actId="478"/>
          <ac:picMkLst>
            <pc:docMk/>
            <pc:sldMk cId="2967480665" sldId="261"/>
            <ac:picMk id="24" creationId="{B1BEABA4-A687-4DF8-5DAB-AE2E21A98CCB}"/>
          </ac:picMkLst>
        </pc:picChg>
        <pc:picChg chg="add del mod">
          <ac:chgData name="hwang junhwa" userId="c8ba5834b6a328d7" providerId="LiveId" clId="{B74D3C21-ED31-4D56-B494-83D6C37B7A31}" dt="2022-11-26T07:02:19.248" v="2082" actId="478"/>
          <ac:picMkLst>
            <pc:docMk/>
            <pc:sldMk cId="2967480665" sldId="261"/>
            <ac:picMk id="27" creationId="{4BBD9D8E-287B-A57C-BB19-4D852B5FFBB1}"/>
          </ac:picMkLst>
        </pc:picChg>
        <pc:picChg chg="del">
          <ac:chgData name="hwang junhwa" userId="c8ba5834b6a328d7" providerId="LiveId" clId="{B74D3C21-ED31-4D56-B494-83D6C37B7A31}" dt="2022-11-26T06:44:47.749" v="1340" actId="478"/>
          <ac:picMkLst>
            <pc:docMk/>
            <pc:sldMk cId="2967480665" sldId="261"/>
            <ac:picMk id="2050" creationId="{8C7446D0-60E4-BB50-96E0-DB0C10C92708}"/>
          </ac:picMkLst>
        </pc:picChg>
        <pc:picChg chg="add del mod">
          <ac:chgData name="hwang junhwa" userId="c8ba5834b6a328d7" providerId="LiveId" clId="{B74D3C21-ED31-4D56-B494-83D6C37B7A31}" dt="2022-11-26T07:01:54.243" v="2074" actId="478"/>
          <ac:picMkLst>
            <pc:docMk/>
            <pc:sldMk cId="2967480665" sldId="261"/>
            <ac:picMk id="3074" creationId="{DAB42BE5-A2AB-5AD5-CD4B-A2EB9FDE2479}"/>
          </ac:picMkLst>
        </pc:picChg>
        <pc:picChg chg="add del">
          <ac:chgData name="hwang junhwa" userId="c8ba5834b6a328d7" providerId="LiveId" clId="{B74D3C21-ED31-4D56-B494-83D6C37B7A31}" dt="2022-11-26T06:51:22.102" v="1416" actId="478"/>
          <ac:picMkLst>
            <pc:docMk/>
            <pc:sldMk cId="2967480665" sldId="261"/>
            <ac:picMk id="3076" creationId="{A00C586E-8DE1-8FA5-7CF0-8773C0B1B9CD}"/>
          </ac:picMkLst>
        </pc:picChg>
        <pc:picChg chg="add del mod">
          <ac:chgData name="hwang junhwa" userId="c8ba5834b6a328d7" providerId="LiveId" clId="{B74D3C21-ED31-4D56-B494-83D6C37B7A31}" dt="2022-11-26T06:54:36.792" v="1659" actId="478"/>
          <ac:picMkLst>
            <pc:docMk/>
            <pc:sldMk cId="2967480665" sldId="261"/>
            <ac:picMk id="3078" creationId="{C1584FD3-D27B-5266-289C-3E96EF2E6671}"/>
          </ac:picMkLst>
        </pc:picChg>
        <pc:picChg chg="add mod">
          <ac:chgData name="hwang junhwa" userId="c8ba5834b6a328d7" providerId="LiveId" clId="{B74D3C21-ED31-4D56-B494-83D6C37B7A31}" dt="2022-11-26T06:59:31.365" v="1771"/>
          <ac:picMkLst>
            <pc:docMk/>
            <pc:sldMk cId="2967480665" sldId="261"/>
            <ac:picMk id="3080" creationId="{39CAB053-F1B7-C818-6CEF-4096464720F8}"/>
          </ac:picMkLst>
        </pc:picChg>
        <pc:picChg chg="add mod">
          <ac:chgData name="hwang junhwa" userId="c8ba5834b6a328d7" providerId="LiveId" clId="{B74D3C21-ED31-4D56-B494-83D6C37B7A31}" dt="2022-11-26T06:59:37.528" v="1819"/>
          <ac:picMkLst>
            <pc:docMk/>
            <pc:sldMk cId="2967480665" sldId="261"/>
            <ac:picMk id="3082" creationId="{873BA751-7C00-D4B9-93FD-F2EC27547439}"/>
          </ac:picMkLst>
        </pc:picChg>
        <pc:picChg chg="add mod">
          <ac:chgData name="hwang junhwa" userId="c8ba5834b6a328d7" providerId="LiveId" clId="{B74D3C21-ED31-4D56-B494-83D6C37B7A31}" dt="2022-11-26T06:59:43.968" v="1863"/>
          <ac:picMkLst>
            <pc:docMk/>
            <pc:sldMk cId="2967480665" sldId="261"/>
            <ac:picMk id="3084" creationId="{81F83221-B68F-50EE-1805-E6FDBDDDA98F}"/>
          </ac:picMkLst>
        </pc:picChg>
        <pc:picChg chg="add mod">
          <ac:chgData name="hwang junhwa" userId="c8ba5834b6a328d7" providerId="LiveId" clId="{B74D3C21-ED31-4D56-B494-83D6C37B7A31}" dt="2022-11-26T06:59:55.764" v="1907"/>
          <ac:picMkLst>
            <pc:docMk/>
            <pc:sldMk cId="2967480665" sldId="261"/>
            <ac:picMk id="3086" creationId="{13AE00D2-47DE-08A0-9174-C11D8AA244C6}"/>
          </ac:picMkLst>
        </pc:picChg>
        <pc:picChg chg="add mod">
          <ac:chgData name="hwang junhwa" userId="c8ba5834b6a328d7" providerId="LiveId" clId="{B74D3C21-ED31-4D56-B494-83D6C37B7A31}" dt="2022-11-26T07:01:09.741" v="2043" actId="1037"/>
          <ac:picMkLst>
            <pc:docMk/>
            <pc:sldMk cId="2967480665" sldId="261"/>
            <ac:picMk id="3088" creationId="{4659A526-F86F-95D0-08F3-869BBB1A4F76}"/>
          </ac:picMkLst>
        </pc:picChg>
        <pc:picChg chg="add mod">
          <ac:chgData name="hwang junhwa" userId="c8ba5834b6a328d7" providerId="LiveId" clId="{B74D3C21-ED31-4D56-B494-83D6C37B7A31}" dt="2022-11-26T07:02:14.499" v="2081" actId="1035"/>
          <ac:picMkLst>
            <pc:docMk/>
            <pc:sldMk cId="2967480665" sldId="261"/>
            <ac:picMk id="3090" creationId="{F6A14E65-42A5-CDEF-E6A0-09E275FE9492}"/>
          </ac:picMkLst>
        </pc:picChg>
      </pc:sldChg>
      <pc:sldChg chg="addSp delSp modSp new mod">
        <pc:chgData name="hwang junhwa" userId="c8ba5834b6a328d7" providerId="LiveId" clId="{B74D3C21-ED31-4D56-B494-83D6C37B7A31}" dt="2022-11-26T07:05:39.819" v="2181" actId="16037"/>
        <pc:sldMkLst>
          <pc:docMk/>
          <pc:sldMk cId="310681998" sldId="262"/>
        </pc:sldMkLst>
        <pc:spChg chg="del">
          <ac:chgData name="hwang junhwa" userId="c8ba5834b6a328d7" providerId="LiveId" clId="{B74D3C21-ED31-4D56-B494-83D6C37B7A31}" dt="2022-11-26T07:02:43.802" v="2084" actId="478"/>
          <ac:spMkLst>
            <pc:docMk/>
            <pc:sldMk cId="310681998" sldId="262"/>
            <ac:spMk id="2" creationId="{E75A9F92-4737-DB5B-D85C-41869A5B768D}"/>
          </ac:spMkLst>
        </pc:spChg>
        <pc:spChg chg="del">
          <ac:chgData name="hwang junhwa" userId="c8ba5834b6a328d7" providerId="LiveId" clId="{B74D3C21-ED31-4D56-B494-83D6C37B7A31}" dt="2022-11-26T07:02:43.802" v="2084" actId="478"/>
          <ac:spMkLst>
            <pc:docMk/>
            <pc:sldMk cId="310681998" sldId="262"/>
            <ac:spMk id="3" creationId="{28609F2C-790A-09F7-6896-D73F48ED580D}"/>
          </ac:spMkLst>
        </pc:spChg>
        <pc:spChg chg="add mod">
          <ac:chgData name="hwang junhwa" userId="c8ba5834b6a328d7" providerId="LiveId" clId="{B74D3C21-ED31-4D56-B494-83D6C37B7A31}" dt="2022-11-26T07:04:19.672" v="2171" actId="404"/>
          <ac:spMkLst>
            <pc:docMk/>
            <pc:sldMk cId="310681998" sldId="262"/>
            <ac:spMk id="4" creationId="{CAC8A343-CE74-4592-4FFD-06C86BB13B8F}"/>
          </ac:spMkLst>
        </pc:spChg>
        <pc:spChg chg="add del mod">
          <ac:chgData name="hwang junhwa" userId="c8ba5834b6a328d7" providerId="LiveId" clId="{B74D3C21-ED31-4D56-B494-83D6C37B7A31}" dt="2022-11-26T07:04:50.121" v="2178"/>
          <ac:spMkLst>
            <pc:docMk/>
            <pc:sldMk cId="310681998" sldId="262"/>
            <ac:spMk id="5" creationId="{1B301A0F-F64A-EE74-5105-221B3E7BFA85}"/>
          </ac:spMkLst>
        </pc:spChg>
        <pc:spChg chg="add del mod">
          <ac:chgData name="hwang junhwa" userId="c8ba5834b6a328d7" providerId="LiveId" clId="{B74D3C21-ED31-4D56-B494-83D6C37B7A31}" dt="2022-11-26T07:05:39.819" v="2181" actId="16037"/>
          <ac:spMkLst>
            <pc:docMk/>
            <pc:sldMk cId="310681998" sldId="262"/>
            <ac:spMk id="6" creationId="{7A2F5437-50C0-F0C0-6745-D9CD42F7F415}"/>
          </ac:spMkLst>
        </pc:spChg>
        <pc:spChg chg="add del mod">
          <ac:chgData name="hwang junhwa" userId="c8ba5834b6a328d7" providerId="LiveId" clId="{B74D3C21-ED31-4D56-B494-83D6C37B7A31}" dt="2022-11-26T07:04:50.121" v="2178"/>
          <ac:spMkLst>
            <pc:docMk/>
            <pc:sldMk cId="310681998" sldId="262"/>
            <ac:spMk id="7" creationId="{155380AA-2455-C5E6-CD03-0F7BCD2F0176}"/>
          </ac:spMkLst>
        </pc:spChg>
        <pc:spChg chg="add del mod">
          <ac:chgData name="hwang junhwa" userId="c8ba5834b6a328d7" providerId="LiveId" clId="{B74D3C21-ED31-4D56-B494-83D6C37B7A31}" dt="2022-11-26T07:04:50.121" v="2178"/>
          <ac:spMkLst>
            <pc:docMk/>
            <pc:sldMk cId="310681998" sldId="262"/>
            <ac:spMk id="8" creationId="{802B15A2-78FD-24B7-8617-899BBA728AB6}"/>
          </ac:spMkLst>
        </pc:spChg>
      </pc:sldChg>
      <pc:sldChg chg="addSp delSp modSp add mod ord">
        <pc:chgData name="hwang junhwa" userId="c8ba5834b6a328d7" providerId="LiveId" clId="{B74D3C21-ED31-4D56-B494-83D6C37B7A31}" dt="2022-11-28T06:00:50.578" v="2295" actId="20577"/>
        <pc:sldMkLst>
          <pc:docMk/>
          <pc:sldMk cId="502033055" sldId="263"/>
        </pc:sldMkLst>
        <pc:spChg chg="mod">
          <ac:chgData name="hwang junhwa" userId="c8ba5834b6a328d7" providerId="LiveId" clId="{B74D3C21-ED31-4D56-B494-83D6C37B7A31}" dt="2022-11-26T07:06:28.538" v="2201" actId="20577"/>
          <ac:spMkLst>
            <pc:docMk/>
            <pc:sldMk cId="502033055" sldId="263"/>
            <ac:spMk id="2" creationId="{AF4A38F0-1F63-44E1-693C-9C1341512F20}"/>
          </ac:spMkLst>
        </pc:spChg>
        <pc:spChg chg="mod">
          <ac:chgData name="hwang junhwa" userId="c8ba5834b6a328d7" providerId="LiveId" clId="{B74D3C21-ED31-4D56-B494-83D6C37B7A31}" dt="2022-11-28T06:00:50.578" v="2295" actId="20577"/>
          <ac:spMkLst>
            <pc:docMk/>
            <pc:sldMk cId="502033055" sldId="263"/>
            <ac:spMk id="11" creationId="{6DCDE33E-76D6-EC71-4241-77A19D350912}"/>
          </ac:spMkLst>
        </pc:spChg>
        <pc:picChg chg="add mod ord modCrop">
          <ac:chgData name="hwang junhwa" userId="c8ba5834b6a328d7" providerId="LiveId" clId="{B74D3C21-ED31-4D56-B494-83D6C37B7A31}" dt="2022-11-26T07:12:01.956" v="2259" actId="14861"/>
          <ac:picMkLst>
            <pc:docMk/>
            <pc:sldMk cId="502033055" sldId="263"/>
            <ac:picMk id="5" creationId="{4A14A225-BCBA-1390-26EB-EC16D9A19E05}"/>
          </ac:picMkLst>
        </pc:picChg>
        <pc:picChg chg="add del">
          <ac:chgData name="hwang junhwa" userId="c8ba5834b6a328d7" providerId="LiveId" clId="{B74D3C21-ED31-4D56-B494-83D6C37B7A31}" dt="2022-11-26T07:11:53.568" v="2257" actId="478"/>
          <ac:picMkLst>
            <pc:docMk/>
            <pc:sldMk cId="502033055" sldId="263"/>
            <ac:picMk id="7" creationId="{AE730E4A-ED98-56F1-94C9-F15AA2F46A5F}"/>
          </ac:picMkLst>
        </pc:picChg>
        <pc:picChg chg="add mod ord">
          <ac:chgData name="hwang junhwa" userId="c8ba5834b6a328d7" providerId="LiveId" clId="{B74D3C21-ED31-4D56-B494-83D6C37B7A31}" dt="2022-11-26T07:12:44.738" v="2264" actId="167"/>
          <ac:picMkLst>
            <pc:docMk/>
            <pc:sldMk cId="502033055" sldId="263"/>
            <ac:picMk id="9" creationId="{B3C7E076-AA50-E3C0-A20C-E1A18B0B4EEF}"/>
          </ac:picMkLst>
        </pc:picChg>
        <pc:picChg chg="del">
          <ac:chgData name="hwang junhwa" userId="c8ba5834b6a328d7" providerId="LiveId" clId="{B74D3C21-ED31-4D56-B494-83D6C37B7A31}" dt="2022-11-26T07:12:46.035" v="2265" actId="478"/>
          <ac:picMkLst>
            <pc:docMk/>
            <pc:sldMk cId="502033055" sldId="263"/>
            <ac:picMk id="10" creationId="{1CE5D8F6-9FEB-6001-2BE9-355BDBA21EB8}"/>
          </ac:picMkLst>
        </pc:picChg>
      </pc:sldChg>
      <pc:sldChg chg="addSp delSp modSp add mod">
        <pc:chgData name="hwang junhwa" userId="c8ba5834b6a328d7" providerId="LiveId" clId="{B74D3C21-ED31-4D56-B494-83D6C37B7A31}" dt="2022-11-26T07:15:07.005" v="2270"/>
        <pc:sldMkLst>
          <pc:docMk/>
          <pc:sldMk cId="1383791599" sldId="264"/>
        </pc:sldMkLst>
        <pc:spChg chg="del">
          <ac:chgData name="hwang junhwa" userId="c8ba5834b6a328d7" providerId="LiveId" clId="{B74D3C21-ED31-4D56-B494-83D6C37B7A31}" dt="2022-11-26T07:14:47.560" v="2268" actId="478"/>
          <ac:spMkLst>
            <pc:docMk/>
            <pc:sldMk cId="1383791599" sldId="264"/>
            <ac:spMk id="3" creationId="{BD41CF8C-BB67-0A59-54A2-A89283C953DF}"/>
          </ac:spMkLst>
        </pc:spChg>
        <pc:spChg chg="del">
          <ac:chgData name="hwang junhwa" userId="c8ba5834b6a328d7" providerId="LiveId" clId="{B74D3C21-ED31-4D56-B494-83D6C37B7A31}" dt="2022-11-26T07:14:47.560" v="2268" actId="478"/>
          <ac:spMkLst>
            <pc:docMk/>
            <pc:sldMk cId="1383791599" sldId="264"/>
            <ac:spMk id="9" creationId="{148FA504-C527-A2BD-DCD6-FAE7FDDA7964}"/>
          </ac:spMkLst>
        </pc:spChg>
        <pc:spChg chg="del">
          <ac:chgData name="hwang junhwa" userId="c8ba5834b6a328d7" providerId="LiveId" clId="{B74D3C21-ED31-4D56-B494-83D6C37B7A31}" dt="2022-11-26T07:14:47.560" v="2268" actId="478"/>
          <ac:spMkLst>
            <pc:docMk/>
            <pc:sldMk cId="1383791599" sldId="264"/>
            <ac:spMk id="10" creationId="{D3F90707-53CB-96E5-FEAC-998378AE1947}"/>
          </ac:spMkLst>
        </pc:spChg>
        <pc:spChg chg="del">
          <ac:chgData name="hwang junhwa" userId="c8ba5834b6a328d7" providerId="LiveId" clId="{B74D3C21-ED31-4D56-B494-83D6C37B7A31}" dt="2022-11-26T07:14:47.560" v="2268" actId="478"/>
          <ac:spMkLst>
            <pc:docMk/>
            <pc:sldMk cId="1383791599" sldId="264"/>
            <ac:spMk id="14" creationId="{CE1E42AE-96DF-6D3F-CA6F-4883101CD7EB}"/>
          </ac:spMkLst>
        </pc:spChg>
        <pc:spChg chg="del">
          <ac:chgData name="hwang junhwa" userId="c8ba5834b6a328d7" providerId="LiveId" clId="{B74D3C21-ED31-4D56-B494-83D6C37B7A31}" dt="2022-11-26T07:14:47.560" v="2268" actId="478"/>
          <ac:spMkLst>
            <pc:docMk/>
            <pc:sldMk cId="1383791599" sldId="264"/>
            <ac:spMk id="15" creationId="{F2993F90-011B-F70A-26F8-B35AAA5E289E}"/>
          </ac:spMkLst>
        </pc:spChg>
        <pc:spChg chg="del">
          <ac:chgData name="hwang junhwa" userId="c8ba5834b6a328d7" providerId="LiveId" clId="{B74D3C21-ED31-4D56-B494-83D6C37B7A31}" dt="2022-11-26T07:14:47.560" v="2268" actId="478"/>
          <ac:spMkLst>
            <pc:docMk/>
            <pc:sldMk cId="1383791599" sldId="264"/>
            <ac:spMk id="16" creationId="{345D9912-7E45-D28E-D97C-7F3B4695E59B}"/>
          </ac:spMkLst>
        </pc:spChg>
        <pc:spChg chg="del">
          <ac:chgData name="hwang junhwa" userId="c8ba5834b6a328d7" providerId="LiveId" clId="{B74D3C21-ED31-4D56-B494-83D6C37B7A31}" dt="2022-11-26T07:14:47.560" v="2268" actId="478"/>
          <ac:spMkLst>
            <pc:docMk/>
            <pc:sldMk cId="1383791599" sldId="264"/>
            <ac:spMk id="17" creationId="{9F42C101-48A5-373F-E796-2B8E2397040F}"/>
          </ac:spMkLst>
        </pc:spChg>
        <pc:spChg chg="del">
          <ac:chgData name="hwang junhwa" userId="c8ba5834b6a328d7" providerId="LiveId" clId="{B74D3C21-ED31-4D56-B494-83D6C37B7A31}" dt="2022-11-26T07:14:47.560" v="2268" actId="478"/>
          <ac:spMkLst>
            <pc:docMk/>
            <pc:sldMk cId="1383791599" sldId="264"/>
            <ac:spMk id="18" creationId="{45D6AFF6-B0F2-4C88-7B70-53F2C8F13FA2}"/>
          </ac:spMkLst>
        </pc:spChg>
        <pc:spChg chg="del">
          <ac:chgData name="hwang junhwa" userId="c8ba5834b6a328d7" providerId="LiveId" clId="{B74D3C21-ED31-4D56-B494-83D6C37B7A31}" dt="2022-11-26T07:14:47.560" v="2268" actId="478"/>
          <ac:spMkLst>
            <pc:docMk/>
            <pc:sldMk cId="1383791599" sldId="264"/>
            <ac:spMk id="19" creationId="{4E92CDCE-5A59-FD1B-7F84-07679F5540DB}"/>
          </ac:spMkLst>
        </pc:spChg>
        <pc:spChg chg="del">
          <ac:chgData name="hwang junhwa" userId="c8ba5834b6a328d7" providerId="LiveId" clId="{B74D3C21-ED31-4D56-B494-83D6C37B7A31}" dt="2022-11-26T07:14:47.560" v="2268" actId="478"/>
          <ac:spMkLst>
            <pc:docMk/>
            <pc:sldMk cId="1383791599" sldId="264"/>
            <ac:spMk id="20" creationId="{C79C92D9-4340-B517-98D4-514BE873098C}"/>
          </ac:spMkLst>
        </pc:spChg>
        <pc:graphicFrameChg chg="add mod">
          <ac:chgData name="hwang junhwa" userId="c8ba5834b6a328d7" providerId="LiveId" clId="{B74D3C21-ED31-4D56-B494-83D6C37B7A31}" dt="2022-11-26T07:15:07.005" v="2270"/>
          <ac:graphicFrameMkLst>
            <pc:docMk/>
            <pc:sldMk cId="1383791599" sldId="264"/>
            <ac:graphicFrameMk id="2" creationId="{867D1244-CCA5-2672-4D8B-345F01D3BEA4}"/>
          </ac:graphicFrameMkLst>
        </pc:graphicFrameChg>
        <pc:picChg chg="del">
          <ac:chgData name="hwang junhwa" userId="c8ba5834b6a328d7" providerId="LiveId" clId="{B74D3C21-ED31-4D56-B494-83D6C37B7A31}" dt="2022-11-26T07:14:38.185" v="2267" actId="478"/>
          <ac:picMkLst>
            <pc:docMk/>
            <pc:sldMk cId="1383791599" sldId="264"/>
            <ac:picMk id="2050" creationId="{8C7446D0-60E4-BB50-96E0-DB0C10C92708}"/>
          </ac:picMkLst>
        </pc:picChg>
      </pc:sldChg>
    </pc:docChg>
  </pc:docChgLst>
  <pc:docChgLst>
    <pc:chgData name="hwang junhwa" userId="c8ba5834b6a328d7" providerId="LiveId" clId="{81D8CF98-28D2-448D-B92C-A84A3293EF11}"/>
    <pc:docChg chg="undo redo custSel addSld delSld modSld sldOrd">
      <pc:chgData name="hwang junhwa" userId="c8ba5834b6a328d7" providerId="LiveId" clId="{81D8CF98-28D2-448D-B92C-A84A3293EF11}" dt="2022-11-28T07:38:29.046" v="3486" actId="478"/>
      <pc:docMkLst>
        <pc:docMk/>
      </pc:docMkLst>
      <pc:sldChg chg="modSp mod">
        <pc:chgData name="hwang junhwa" userId="c8ba5834b6a328d7" providerId="LiveId" clId="{81D8CF98-28D2-448D-B92C-A84A3293EF11}" dt="2022-11-28T06:06:22.525" v="106" actId="14100"/>
        <pc:sldMkLst>
          <pc:docMk/>
          <pc:sldMk cId="1364805949" sldId="256"/>
        </pc:sldMkLst>
        <pc:spChg chg="mod">
          <ac:chgData name="hwang junhwa" userId="c8ba5834b6a328d7" providerId="LiveId" clId="{81D8CF98-28D2-448D-B92C-A84A3293EF11}" dt="2022-11-28T06:06:22.525" v="106" actId="14100"/>
          <ac:spMkLst>
            <pc:docMk/>
            <pc:sldMk cId="1364805949" sldId="256"/>
            <ac:spMk id="4" creationId="{C61333EE-DC34-C1E5-8987-06588B280A45}"/>
          </ac:spMkLst>
        </pc:spChg>
        <pc:spChg chg="mod">
          <ac:chgData name="hwang junhwa" userId="c8ba5834b6a328d7" providerId="LiveId" clId="{81D8CF98-28D2-448D-B92C-A84A3293EF11}" dt="2022-11-28T06:06:11.861" v="91" actId="20577"/>
          <ac:spMkLst>
            <pc:docMk/>
            <pc:sldMk cId="1364805949" sldId="256"/>
            <ac:spMk id="5" creationId="{A50726DC-7FD3-AE86-6858-6A6B75572E6C}"/>
          </ac:spMkLst>
        </pc:spChg>
      </pc:sldChg>
      <pc:sldChg chg="modSp mod">
        <pc:chgData name="hwang junhwa" userId="c8ba5834b6a328d7" providerId="LiveId" clId="{81D8CF98-28D2-448D-B92C-A84A3293EF11}" dt="2022-11-28T07:22:09.963" v="2449" actId="20577"/>
        <pc:sldMkLst>
          <pc:docMk/>
          <pc:sldMk cId="2626351000" sldId="257"/>
        </pc:sldMkLst>
        <pc:spChg chg="mod">
          <ac:chgData name="hwang junhwa" userId="c8ba5834b6a328d7" providerId="LiveId" clId="{81D8CF98-28D2-448D-B92C-A84A3293EF11}" dt="2022-11-28T06:06:35.329" v="133" actId="20577"/>
          <ac:spMkLst>
            <pc:docMk/>
            <pc:sldMk cId="2626351000" sldId="257"/>
            <ac:spMk id="2" creationId="{45E16224-94D6-2D3E-1C79-054F79D58D79}"/>
          </ac:spMkLst>
        </pc:spChg>
        <pc:spChg chg="mod">
          <ac:chgData name="hwang junhwa" userId="c8ba5834b6a328d7" providerId="LiveId" clId="{81D8CF98-28D2-448D-B92C-A84A3293EF11}" dt="2022-11-28T07:22:09.963" v="2449" actId="20577"/>
          <ac:spMkLst>
            <pc:docMk/>
            <pc:sldMk cId="2626351000" sldId="257"/>
            <ac:spMk id="3" creationId="{E9A37A14-F4E5-1E7B-C46D-14516716E248}"/>
          </ac:spMkLst>
        </pc:spChg>
        <pc:spChg chg="mod">
          <ac:chgData name="hwang junhwa" userId="c8ba5834b6a328d7" providerId="LiveId" clId="{81D8CF98-28D2-448D-B92C-A84A3293EF11}" dt="2022-11-28T06:07:17.269" v="198" actId="20577"/>
          <ac:spMkLst>
            <pc:docMk/>
            <pc:sldMk cId="2626351000" sldId="257"/>
            <ac:spMk id="5" creationId="{073EA332-F12A-1E25-2CA3-F340F61051A5}"/>
          </ac:spMkLst>
        </pc:spChg>
        <pc:spChg chg="mod">
          <ac:chgData name="hwang junhwa" userId="c8ba5834b6a328d7" providerId="LiveId" clId="{81D8CF98-28D2-448D-B92C-A84A3293EF11}" dt="2022-11-28T06:08:15.228" v="274" actId="20577"/>
          <ac:spMkLst>
            <pc:docMk/>
            <pc:sldMk cId="2626351000" sldId="257"/>
            <ac:spMk id="6" creationId="{68F96649-628D-5D0F-2153-E7173BA959B5}"/>
          </ac:spMkLst>
        </pc:spChg>
        <pc:spChg chg="mod">
          <ac:chgData name="hwang junhwa" userId="c8ba5834b6a328d7" providerId="LiveId" clId="{81D8CF98-28D2-448D-B92C-A84A3293EF11}" dt="2022-11-28T06:08:01.081" v="251" actId="20577"/>
          <ac:spMkLst>
            <pc:docMk/>
            <pc:sldMk cId="2626351000" sldId="257"/>
            <ac:spMk id="7" creationId="{184297FE-94D2-DF4E-D627-567B77A0DD7B}"/>
          </ac:spMkLst>
        </pc:spChg>
        <pc:spChg chg="mod">
          <ac:chgData name="hwang junhwa" userId="c8ba5834b6a328d7" providerId="LiveId" clId="{81D8CF98-28D2-448D-B92C-A84A3293EF11}" dt="2022-11-28T06:06:29.466" v="113" actId="20577"/>
          <ac:spMkLst>
            <pc:docMk/>
            <pc:sldMk cId="2626351000" sldId="257"/>
            <ac:spMk id="11" creationId="{0E9EDD37-FDB8-FE08-E91A-051AFD6DE009}"/>
          </ac:spMkLst>
        </pc:spChg>
      </pc:sldChg>
      <pc:sldChg chg="addSp delSp modSp mod ord">
        <pc:chgData name="hwang junhwa" userId="c8ba5834b6a328d7" providerId="LiveId" clId="{81D8CF98-28D2-448D-B92C-A84A3293EF11}" dt="2022-11-28T07:26:47.791" v="2972" actId="12788"/>
        <pc:sldMkLst>
          <pc:docMk/>
          <pc:sldMk cId="330217030" sldId="259"/>
        </pc:sldMkLst>
        <pc:spChg chg="mod">
          <ac:chgData name="hwang junhwa" userId="c8ba5834b6a328d7" providerId="LiveId" clId="{81D8CF98-28D2-448D-B92C-A84A3293EF11}" dt="2022-11-28T07:21:01.431" v="2341" actId="20577"/>
          <ac:spMkLst>
            <pc:docMk/>
            <pc:sldMk cId="330217030" sldId="259"/>
            <ac:spMk id="4" creationId="{3557328E-7429-9719-A8C2-F09B966F9206}"/>
          </ac:spMkLst>
        </pc:spChg>
        <pc:spChg chg="mod">
          <ac:chgData name="hwang junhwa" userId="c8ba5834b6a328d7" providerId="LiveId" clId="{81D8CF98-28D2-448D-B92C-A84A3293EF11}" dt="2022-11-28T07:21:14.899" v="2385" actId="20577"/>
          <ac:spMkLst>
            <pc:docMk/>
            <pc:sldMk cId="330217030" sldId="259"/>
            <ac:spMk id="5" creationId="{8C22F411-9006-8E90-E619-94EBFA3D55F9}"/>
          </ac:spMkLst>
        </pc:spChg>
        <pc:spChg chg="mod">
          <ac:chgData name="hwang junhwa" userId="c8ba5834b6a328d7" providerId="LiveId" clId="{81D8CF98-28D2-448D-B92C-A84A3293EF11}" dt="2022-11-28T07:21:39.547" v="2432" actId="20577"/>
          <ac:spMkLst>
            <pc:docMk/>
            <pc:sldMk cId="330217030" sldId="259"/>
            <ac:spMk id="6" creationId="{EE76DB4D-1E2D-D750-3049-4691866677EC}"/>
          </ac:spMkLst>
        </pc:spChg>
        <pc:spChg chg="mod">
          <ac:chgData name="hwang junhwa" userId="c8ba5834b6a328d7" providerId="LiveId" clId="{81D8CF98-28D2-448D-B92C-A84A3293EF11}" dt="2022-11-28T07:23:21.228" v="2531" actId="20577"/>
          <ac:spMkLst>
            <pc:docMk/>
            <pc:sldMk cId="330217030" sldId="259"/>
            <ac:spMk id="7" creationId="{9CB48E4C-4889-E713-9C02-EE88EAB8A11B}"/>
          </ac:spMkLst>
        </pc:spChg>
        <pc:spChg chg="mod">
          <ac:chgData name="hwang junhwa" userId="c8ba5834b6a328d7" providerId="LiveId" clId="{81D8CF98-28D2-448D-B92C-A84A3293EF11}" dt="2022-11-28T07:26:05.379" v="2967" actId="20577"/>
          <ac:spMkLst>
            <pc:docMk/>
            <pc:sldMk cId="330217030" sldId="259"/>
            <ac:spMk id="8" creationId="{18043B7E-3E72-31CE-1B82-84CE727EF572}"/>
          </ac:spMkLst>
        </pc:spChg>
        <pc:picChg chg="add mod">
          <ac:chgData name="hwang junhwa" userId="c8ba5834b6a328d7" providerId="LiveId" clId="{81D8CF98-28D2-448D-B92C-A84A3293EF11}" dt="2022-11-28T07:26:47.791" v="2972" actId="12788"/>
          <ac:picMkLst>
            <pc:docMk/>
            <pc:sldMk cId="330217030" sldId="259"/>
            <ac:picMk id="2" creationId="{8ADE1544-F93A-4BC8-C2B1-C9F91E695B78}"/>
          </ac:picMkLst>
        </pc:picChg>
        <pc:picChg chg="del">
          <ac:chgData name="hwang junhwa" userId="c8ba5834b6a328d7" providerId="LiveId" clId="{81D8CF98-28D2-448D-B92C-A84A3293EF11}" dt="2022-11-28T07:26:41.745" v="2971" actId="478"/>
          <ac:picMkLst>
            <pc:docMk/>
            <pc:sldMk cId="330217030" sldId="259"/>
            <ac:picMk id="1026" creationId="{8C8FEF9A-84DE-EE55-749E-A4A69FA6BF82}"/>
          </ac:picMkLst>
        </pc:picChg>
      </pc:sldChg>
      <pc:sldChg chg="addSp delSp modSp mod ord">
        <pc:chgData name="hwang junhwa" userId="c8ba5834b6a328d7" providerId="LiveId" clId="{81D8CF98-28D2-448D-B92C-A84A3293EF11}" dt="2022-11-28T06:27:19.366" v="1228" actId="14861"/>
        <pc:sldMkLst>
          <pc:docMk/>
          <pc:sldMk cId="1152170893" sldId="260"/>
        </pc:sldMkLst>
        <pc:spChg chg="mod">
          <ac:chgData name="hwang junhwa" userId="c8ba5834b6a328d7" providerId="LiveId" clId="{81D8CF98-28D2-448D-B92C-A84A3293EF11}" dt="2022-11-28T06:17:25.627" v="520" actId="20577"/>
          <ac:spMkLst>
            <pc:docMk/>
            <pc:sldMk cId="1152170893" sldId="260"/>
            <ac:spMk id="3" creationId="{BD41CF8C-BB67-0A59-54A2-A89283C953DF}"/>
          </ac:spMkLst>
        </pc:spChg>
        <pc:spChg chg="mod">
          <ac:chgData name="hwang junhwa" userId="c8ba5834b6a328d7" providerId="LiveId" clId="{81D8CF98-28D2-448D-B92C-A84A3293EF11}" dt="2022-11-28T06:08:40.406" v="296" actId="20577"/>
          <ac:spMkLst>
            <pc:docMk/>
            <pc:sldMk cId="1152170893" sldId="260"/>
            <ac:spMk id="5" creationId="{8C22F411-9006-8E90-E619-94EBFA3D55F9}"/>
          </ac:spMkLst>
        </pc:spChg>
        <pc:spChg chg="mod">
          <ac:chgData name="hwang junhwa" userId="c8ba5834b6a328d7" providerId="LiveId" clId="{81D8CF98-28D2-448D-B92C-A84A3293EF11}" dt="2022-11-28T06:08:57.419" v="329" actId="20577"/>
          <ac:spMkLst>
            <pc:docMk/>
            <pc:sldMk cId="1152170893" sldId="260"/>
            <ac:spMk id="6" creationId="{EE76DB4D-1E2D-D750-3049-4691866677EC}"/>
          </ac:spMkLst>
        </pc:spChg>
        <pc:spChg chg="add del mod">
          <ac:chgData name="hwang junhwa" userId="c8ba5834b6a328d7" providerId="LiveId" clId="{81D8CF98-28D2-448D-B92C-A84A3293EF11}" dt="2022-11-28T06:26:20.403" v="1215" actId="478"/>
          <ac:spMkLst>
            <pc:docMk/>
            <pc:sldMk cId="1152170893" sldId="260"/>
            <ac:spMk id="8" creationId="{44D626DB-3553-5591-9936-AC8B826AA588}"/>
          </ac:spMkLst>
        </pc:spChg>
        <pc:spChg chg="mod">
          <ac:chgData name="hwang junhwa" userId="c8ba5834b6a328d7" providerId="LiveId" clId="{81D8CF98-28D2-448D-B92C-A84A3293EF11}" dt="2022-11-28T06:21:16.683" v="992" actId="20577"/>
          <ac:spMkLst>
            <pc:docMk/>
            <pc:sldMk cId="1152170893" sldId="260"/>
            <ac:spMk id="9" creationId="{148FA504-C527-A2BD-DCD6-FAE7FDDA7964}"/>
          </ac:spMkLst>
        </pc:spChg>
        <pc:spChg chg="del">
          <ac:chgData name="hwang junhwa" userId="c8ba5834b6a328d7" providerId="LiveId" clId="{81D8CF98-28D2-448D-B92C-A84A3293EF11}" dt="2022-11-28T06:24:36.950" v="1206" actId="478"/>
          <ac:spMkLst>
            <pc:docMk/>
            <pc:sldMk cId="1152170893" sldId="260"/>
            <ac:spMk id="15" creationId="{F2993F90-011B-F70A-26F8-B35AAA5E289E}"/>
          </ac:spMkLst>
        </pc:spChg>
        <pc:spChg chg="del">
          <ac:chgData name="hwang junhwa" userId="c8ba5834b6a328d7" providerId="LiveId" clId="{81D8CF98-28D2-448D-B92C-A84A3293EF11}" dt="2022-11-28T06:24:36.950" v="1206" actId="478"/>
          <ac:spMkLst>
            <pc:docMk/>
            <pc:sldMk cId="1152170893" sldId="260"/>
            <ac:spMk id="16" creationId="{345D9912-7E45-D28E-D97C-7F3B4695E59B}"/>
          </ac:spMkLst>
        </pc:spChg>
        <pc:spChg chg="mod">
          <ac:chgData name="hwang junhwa" userId="c8ba5834b6a328d7" providerId="LiveId" clId="{81D8CF98-28D2-448D-B92C-A84A3293EF11}" dt="2022-11-28T06:22:05.575" v="1079" actId="20577"/>
          <ac:spMkLst>
            <pc:docMk/>
            <pc:sldMk cId="1152170893" sldId="260"/>
            <ac:spMk id="17" creationId="{9F42C101-48A5-373F-E796-2B8E2397040F}"/>
          </ac:spMkLst>
        </pc:spChg>
        <pc:spChg chg="mod">
          <ac:chgData name="hwang junhwa" userId="c8ba5834b6a328d7" providerId="LiveId" clId="{81D8CF98-28D2-448D-B92C-A84A3293EF11}" dt="2022-11-28T06:23:06.756" v="1205" actId="20577"/>
          <ac:spMkLst>
            <pc:docMk/>
            <pc:sldMk cId="1152170893" sldId="260"/>
            <ac:spMk id="18" creationId="{45D6AFF6-B0F2-4C88-7B70-53F2C8F13FA2}"/>
          </ac:spMkLst>
        </pc:spChg>
        <pc:spChg chg="del">
          <ac:chgData name="hwang junhwa" userId="c8ba5834b6a328d7" providerId="LiveId" clId="{81D8CF98-28D2-448D-B92C-A84A3293EF11}" dt="2022-11-28T06:24:41.082" v="1207" actId="478"/>
          <ac:spMkLst>
            <pc:docMk/>
            <pc:sldMk cId="1152170893" sldId="260"/>
            <ac:spMk id="19" creationId="{4E92CDCE-5A59-FD1B-7F84-07679F5540DB}"/>
          </ac:spMkLst>
        </pc:spChg>
        <pc:spChg chg="del">
          <ac:chgData name="hwang junhwa" userId="c8ba5834b6a328d7" providerId="LiveId" clId="{81D8CF98-28D2-448D-B92C-A84A3293EF11}" dt="2022-11-28T06:24:41.082" v="1207" actId="478"/>
          <ac:spMkLst>
            <pc:docMk/>
            <pc:sldMk cId="1152170893" sldId="260"/>
            <ac:spMk id="20" creationId="{C79C92D9-4340-B517-98D4-514BE873098C}"/>
          </ac:spMkLst>
        </pc:spChg>
        <pc:picChg chg="add mod">
          <ac:chgData name="hwang junhwa" userId="c8ba5834b6a328d7" providerId="LiveId" clId="{81D8CF98-28D2-448D-B92C-A84A3293EF11}" dt="2022-11-28T06:27:19.366" v="1228" actId="14861"/>
          <ac:picMkLst>
            <pc:docMk/>
            <pc:sldMk cId="1152170893" sldId="260"/>
            <ac:picMk id="7" creationId="{AC4FA574-1318-2815-F061-2B438CDBB16C}"/>
          </ac:picMkLst>
        </pc:picChg>
        <pc:picChg chg="add del mod">
          <ac:chgData name="hwang junhwa" userId="c8ba5834b6a328d7" providerId="LiveId" clId="{81D8CF98-28D2-448D-B92C-A84A3293EF11}" dt="2022-11-28T06:26:22.770" v="1216" actId="478"/>
          <ac:picMkLst>
            <pc:docMk/>
            <pc:sldMk cId="1152170893" sldId="260"/>
            <ac:picMk id="1026" creationId="{3A5F5DB2-BE85-1B54-8874-EABB1A92FCF6}"/>
          </ac:picMkLst>
        </pc:picChg>
      </pc:sldChg>
      <pc:sldChg chg="addSp delSp modSp mod">
        <pc:chgData name="hwang junhwa" userId="c8ba5834b6a328d7" providerId="LiveId" clId="{81D8CF98-28D2-448D-B92C-A84A3293EF11}" dt="2022-11-28T07:22:06.146" v="2443" actId="20577"/>
        <pc:sldMkLst>
          <pc:docMk/>
          <pc:sldMk cId="2967480665" sldId="261"/>
        </pc:sldMkLst>
        <pc:spChg chg="mod">
          <ac:chgData name="hwang junhwa" userId="c8ba5834b6a328d7" providerId="LiveId" clId="{81D8CF98-28D2-448D-B92C-A84A3293EF11}" dt="2022-11-28T06:15:09.966" v="331" actId="20577"/>
          <ac:spMkLst>
            <pc:docMk/>
            <pc:sldMk cId="2967480665" sldId="261"/>
            <ac:spMk id="4" creationId="{3557328E-7429-9719-A8C2-F09B966F9206}"/>
          </ac:spMkLst>
        </pc:spChg>
        <pc:spChg chg="mod">
          <ac:chgData name="hwang junhwa" userId="c8ba5834b6a328d7" providerId="LiveId" clId="{81D8CF98-28D2-448D-B92C-A84A3293EF11}" dt="2022-11-28T07:22:06.146" v="2443" actId="20577"/>
          <ac:spMkLst>
            <pc:docMk/>
            <pc:sldMk cId="2967480665" sldId="261"/>
            <ac:spMk id="5" creationId="{8C22F411-9006-8E90-E619-94EBFA3D55F9}"/>
          </ac:spMkLst>
        </pc:spChg>
        <pc:spChg chg="mod">
          <ac:chgData name="hwang junhwa" userId="c8ba5834b6a328d7" providerId="LiveId" clId="{81D8CF98-28D2-448D-B92C-A84A3293EF11}" dt="2022-11-28T06:31:36.194" v="1578"/>
          <ac:spMkLst>
            <pc:docMk/>
            <pc:sldMk cId="2967480665" sldId="261"/>
            <ac:spMk id="6" creationId="{EE76DB4D-1E2D-D750-3049-4691866677EC}"/>
          </ac:spMkLst>
        </pc:spChg>
        <pc:spChg chg="mod">
          <ac:chgData name="hwang junhwa" userId="c8ba5834b6a328d7" providerId="LiveId" clId="{81D8CF98-28D2-448D-B92C-A84A3293EF11}" dt="2022-11-28T06:31:19.680" v="1571"/>
          <ac:spMkLst>
            <pc:docMk/>
            <pc:sldMk cId="2967480665" sldId="261"/>
            <ac:spMk id="7" creationId="{9EAE263E-657D-8C09-B45F-3486DE800798}"/>
          </ac:spMkLst>
        </pc:spChg>
        <pc:spChg chg="mod">
          <ac:chgData name="hwang junhwa" userId="c8ba5834b6a328d7" providerId="LiveId" clId="{81D8CF98-28D2-448D-B92C-A84A3293EF11}" dt="2022-11-28T06:31:13.194" v="1565" actId="20577"/>
          <ac:spMkLst>
            <pc:docMk/>
            <pc:sldMk cId="2967480665" sldId="261"/>
            <ac:spMk id="9" creationId="{148FA504-C527-A2BD-DCD6-FAE7FDDA7964}"/>
          </ac:spMkLst>
        </pc:spChg>
        <pc:spChg chg="mod">
          <ac:chgData name="hwang junhwa" userId="c8ba5834b6a328d7" providerId="LiveId" clId="{81D8CF98-28D2-448D-B92C-A84A3293EF11}" dt="2022-11-28T06:33:50.184" v="1726" actId="20577"/>
          <ac:spMkLst>
            <pc:docMk/>
            <pc:sldMk cId="2967480665" sldId="261"/>
            <ac:spMk id="12" creationId="{AFE2DC3A-5317-F850-4D1E-E6E63DD0A93A}"/>
          </ac:spMkLst>
        </pc:spChg>
        <pc:spChg chg="mod">
          <ac:chgData name="hwang junhwa" userId="c8ba5834b6a328d7" providerId="LiveId" clId="{81D8CF98-28D2-448D-B92C-A84A3293EF11}" dt="2022-11-28T06:39:34.035" v="1879" actId="14100"/>
          <ac:spMkLst>
            <pc:docMk/>
            <pc:sldMk cId="2967480665" sldId="261"/>
            <ac:spMk id="22" creationId="{E5C43C88-19F8-BCC4-6C77-490051C667CC}"/>
          </ac:spMkLst>
        </pc:spChg>
        <pc:spChg chg="mod">
          <ac:chgData name="hwang junhwa" userId="c8ba5834b6a328d7" providerId="LiveId" clId="{81D8CF98-28D2-448D-B92C-A84A3293EF11}" dt="2022-11-28T07:19:07.245" v="2118" actId="20577"/>
          <ac:spMkLst>
            <pc:docMk/>
            <pc:sldMk cId="2967480665" sldId="261"/>
            <ac:spMk id="25" creationId="{C95A72BC-0A96-6A60-C52D-D378C59A44E4}"/>
          </ac:spMkLst>
        </pc:spChg>
        <pc:spChg chg="mod">
          <ac:chgData name="hwang junhwa" userId="c8ba5834b6a328d7" providerId="LiveId" clId="{81D8CF98-28D2-448D-B92C-A84A3293EF11}" dt="2022-11-28T07:19:59.375" v="2266" actId="20577"/>
          <ac:spMkLst>
            <pc:docMk/>
            <pc:sldMk cId="2967480665" sldId="261"/>
            <ac:spMk id="28" creationId="{06E02D30-D482-2A29-61EB-3798C52EC917}"/>
          </ac:spMkLst>
        </pc:spChg>
        <pc:picChg chg="add del mod">
          <ac:chgData name="hwang junhwa" userId="c8ba5834b6a328d7" providerId="LiveId" clId="{81D8CF98-28D2-448D-B92C-A84A3293EF11}" dt="2022-11-28T06:28:32.822" v="1239" actId="478"/>
          <ac:picMkLst>
            <pc:docMk/>
            <pc:sldMk cId="2967480665" sldId="261"/>
            <ac:picMk id="3" creationId="{F9D198F4-B591-D84D-890A-723BB4291330}"/>
          </ac:picMkLst>
        </pc:picChg>
        <pc:picChg chg="add del mod">
          <ac:chgData name="hwang junhwa" userId="c8ba5834b6a328d7" providerId="LiveId" clId="{81D8CF98-28D2-448D-B92C-A84A3293EF11}" dt="2022-11-28T06:41:02.335" v="1965" actId="478"/>
          <ac:picMkLst>
            <pc:docMk/>
            <pc:sldMk cId="2967480665" sldId="261"/>
            <ac:picMk id="10" creationId="{B6CB51CB-5D15-E22E-92BA-2BF8BD362324}"/>
          </ac:picMkLst>
        </pc:picChg>
        <pc:picChg chg="add mod">
          <ac:chgData name="hwang junhwa" userId="c8ba5834b6a328d7" providerId="LiveId" clId="{81D8CF98-28D2-448D-B92C-A84A3293EF11}" dt="2022-11-28T06:28:48.681" v="1274"/>
          <ac:picMkLst>
            <pc:docMk/>
            <pc:sldMk cId="2967480665" sldId="261"/>
            <ac:picMk id="2050" creationId="{054F3BA2-7015-689C-63D9-388897BC6513}"/>
          </ac:picMkLst>
        </pc:picChg>
        <pc:picChg chg="add mod">
          <ac:chgData name="hwang junhwa" userId="c8ba5834b6a328d7" providerId="LiveId" clId="{81D8CF98-28D2-448D-B92C-A84A3293EF11}" dt="2022-11-28T06:30:41.724" v="1473"/>
          <ac:picMkLst>
            <pc:docMk/>
            <pc:sldMk cId="2967480665" sldId="261"/>
            <ac:picMk id="2052" creationId="{21428E6D-E10A-3CDF-25CA-E1E639B317D7}"/>
          </ac:picMkLst>
        </pc:picChg>
        <pc:picChg chg="add mod">
          <ac:chgData name="hwang junhwa" userId="c8ba5834b6a328d7" providerId="LiveId" clId="{81D8CF98-28D2-448D-B92C-A84A3293EF11}" dt="2022-11-28T06:33:10.021" v="1596" actId="1076"/>
          <ac:picMkLst>
            <pc:docMk/>
            <pc:sldMk cId="2967480665" sldId="261"/>
            <ac:picMk id="2054" creationId="{852F2B3C-2FC6-2D26-8ECC-6EC06837F942}"/>
          </ac:picMkLst>
        </pc:picChg>
        <pc:picChg chg="add mod">
          <ac:chgData name="hwang junhwa" userId="c8ba5834b6a328d7" providerId="LiveId" clId="{81D8CF98-28D2-448D-B92C-A84A3293EF11}" dt="2022-11-28T06:36:58.849" v="1775"/>
          <ac:picMkLst>
            <pc:docMk/>
            <pc:sldMk cId="2967480665" sldId="261"/>
            <ac:picMk id="2056" creationId="{ECB70A44-35F1-E0B4-B6AE-6613067084D7}"/>
          </ac:picMkLst>
        </pc:picChg>
        <pc:picChg chg="add mod">
          <ac:chgData name="hwang junhwa" userId="c8ba5834b6a328d7" providerId="LiveId" clId="{81D8CF98-28D2-448D-B92C-A84A3293EF11}" dt="2022-11-28T06:39:53.551" v="1893"/>
          <ac:picMkLst>
            <pc:docMk/>
            <pc:sldMk cId="2967480665" sldId="261"/>
            <ac:picMk id="2058" creationId="{9177B6C0-47F7-9178-03E9-B55AD1D29830}"/>
          </ac:picMkLst>
        </pc:picChg>
        <pc:picChg chg="add mod">
          <ac:chgData name="hwang junhwa" userId="c8ba5834b6a328d7" providerId="LiveId" clId="{81D8CF98-28D2-448D-B92C-A84A3293EF11}" dt="2022-11-28T06:40:57.400" v="1964"/>
          <ac:picMkLst>
            <pc:docMk/>
            <pc:sldMk cId="2967480665" sldId="261"/>
            <ac:picMk id="2060" creationId="{C5EBD5F0-03A7-D920-8CCD-72C07C370F53}"/>
          </ac:picMkLst>
        </pc:picChg>
        <pc:picChg chg="del">
          <ac:chgData name="hwang junhwa" userId="c8ba5834b6a328d7" providerId="LiveId" clId="{81D8CF98-28D2-448D-B92C-A84A3293EF11}" dt="2022-11-28T06:28:35.722" v="1241" actId="478"/>
          <ac:picMkLst>
            <pc:docMk/>
            <pc:sldMk cId="2967480665" sldId="261"/>
            <ac:picMk id="3080" creationId="{39CAB053-F1B7-C818-6CEF-4096464720F8}"/>
          </ac:picMkLst>
        </pc:picChg>
        <pc:picChg chg="del">
          <ac:chgData name="hwang junhwa" userId="c8ba5834b6a328d7" providerId="LiveId" clId="{81D8CF98-28D2-448D-B92C-A84A3293EF11}" dt="2022-11-28T06:28:36.322" v="1242" actId="478"/>
          <ac:picMkLst>
            <pc:docMk/>
            <pc:sldMk cId="2967480665" sldId="261"/>
            <ac:picMk id="3082" creationId="{873BA751-7C00-D4B9-93FD-F2EC27547439}"/>
          </ac:picMkLst>
        </pc:picChg>
        <pc:picChg chg="del">
          <ac:chgData name="hwang junhwa" userId="c8ba5834b6a328d7" providerId="LiveId" clId="{81D8CF98-28D2-448D-B92C-A84A3293EF11}" dt="2022-11-28T06:28:38.441" v="1245" actId="478"/>
          <ac:picMkLst>
            <pc:docMk/>
            <pc:sldMk cId="2967480665" sldId="261"/>
            <ac:picMk id="3084" creationId="{81F83221-B68F-50EE-1805-E6FDBDDDA98F}"/>
          </ac:picMkLst>
        </pc:picChg>
        <pc:picChg chg="del">
          <ac:chgData name="hwang junhwa" userId="c8ba5834b6a328d7" providerId="LiveId" clId="{81D8CF98-28D2-448D-B92C-A84A3293EF11}" dt="2022-11-28T06:28:37.722" v="1244" actId="478"/>
          <ac:picMkLst>
            <pc:docMk/>
            <pc:sldMk cId="2967480665" sldId="261"/>
            <ac:picMk id="3086" creationId="{13AE00D2-47DE-08A0-9174-C11D8AA244C6}"/>
          </ac:picMkLst>
        </pc:picChg>
        <pc:picChg chg="del">
          <ac:chgData name="hwang junhwa" userId="c8ba5834b6a328d7" providerId="LiveId" clId="{81D8CF98-28D2-448D-B92C-A84A3293EF11}" dt="2022-11-28T06:28:37.300" v="1243" actId="478"/>
          <ac:picMkLst>
            <pc:docMk/>
            <pc:sldMk cId="2967480665" sldId="261"/>
            <ac:picMk id="3088" creationId="{4659A526-F86F-95D0-08F3-869BBB1A4F76}"/>
          </ac:picMkLst>
        </pc:picChg>
        <pc:picChg chg="del">
          <ac:chgData name="hwang junhwa" userId="c8ba5834b6a328d7" providerId="LiveId" clId="{81D8CF98-28D2-448D-B92C-A84A3293EF11}" dt="2022-11-28T06:28:33.744" v="1240" actId="478"/>
          <ac:picMkLst>
            <pc:docMk/>
            <pc:sldMk cId="2967480665" sldId="261"/>
            <ac:picMk id="3090" creationId="{F6A14E65-42A5-CDEF-E6A0-09E275FE9492}"/>
          </ac:picMkLst>
        </pc:picChg>
      </pc:sldChg>
      <pc:sldChg chg="modSp mod">
        <pc:chgData name="hwang junhwa" userId="c8ba5834b6a328d7" providerId="LiveId" clId="{81D8CF98-28D2-448D-B92C-A84A3293EF11}" dt="2022-11-28T07:32:41.760" v="3077" actId="20577"/>
        <pc:sldMkLst>
          <pc:docMk/>
          <pc:sldMk cId="310681998" sldId="262"/>
        </pc:sldMkLst>
        <pc:spChg chg="mod">
          <ac:chgData name="hwang junhwa" userId="c8ba5834b6a328d7" providerId="LiveId" clId="{81D8CF98-28D2-448D-B92C-A84A3293EF11}" dt="2022-11-28T07:32:41.760" v="3077" actId="20577"/>
          <ac:spMkLst>
            <pc:docMk/>
            <pc:sldMk cId="310681998" sldId="262"/>
            <ac:spMk id="4" creationId="{CAC8A343-CE74-4592-4FFD-06C86BB13B8F}"/>
          </ac:spMkLst>
        </pc:spChg>
      </pc:sldChg>
      <pc:sldChg chg="addSp delSp modSp mod modAnim">
        <pc:chgData name="hwang junhwa" userId="c8ba5834b6a328d7" providerId="LiveId" clId="{81D8CF98-28D2-448D-B92C-A84A3293EF11}" dt="2022-11-28T07:31:55.779" v="3048" actId="20577"/>
        <pc:sldMkLst>
          <pc:docMk/>
          <pc:sldMk cId="1383791599" sldId="264"/>
        </pc:sldMkLst>
        <pc:spChg chg="mod">
          <ac:chgData name="hwang junhwa" userId="c8ba5834b6a328d7" providerId="LiveId" clId="{81D8CF98-28D2-448D-B92C-A84A3293EF11}" dt="2022-11-28T07:31:55.779" v="3048" actId="20577"/>
          <ac:spMkLst>
            <pc:docMk/>
            <pc:sldMk cId="1383791599" sldId="264"/>
            <ac:spMk id="4" creationId="{3557328E-7429-9719-A8C2-F09B966F9206}"/>
          </ac:spMkLst>
        </pc:spChg>
        <pc:spChg chg="mod">
          <ac:chgData name="hwang junhwa" userId="c8ba5834b6a328d7" providerId="LiveId" clId="{81D8CF98-28D2-448D-B92C-A84A3293EF11}" dt="2022-11-28T07:27:13.186" v="2989" actId="20577"/>
          <ac:spMkLst>
            <pc:docMk/>
            <pc:sldMk cId="1383791599" sldId="264"/>
            <ac:spMk id="5" creationId="{8C22F411-9006-8E90-E619-94EBFA3D55F9}"/>
          </ac:spMkLst>
        </pc:spChg>
        <pc:spChg chg="mod">
          <ac:chgData name="hwang junhwa" userId="c8ba5834b6a328d7" providerId="LiveId" clId="{81D8CF98-28D2-448D-B92C-A84A3293EF11}" dt="2022-11-28T07:28:03.017" v="3028" actId="20577"/>
          <ac:spMkLst>
            <pc:docMk/>
            <pc:sldMk cId="1383791599" sldId="264"/>
            <ac:spMk id="6" creationId="{EE76DB4D-1E2D-D750-3049-4691866677EC}"/>
          </ac:spMkLst>
        </pc:spChg>
        <pc:graphicFrameChg chg="del">
          <ac:chgData name="hwang junhwa" userId="c8ba5834b6a328d7" providerId="LiveId" clId="{81D8CF98-28D2-448D-B92C-A84A3293EF11}" dt="2022-11-28T07:27:06.518" v="2973" actId="478"/>
          <ac:graphicFrameMkLst>
            <pc:docMk/>
            <pc:sldMk cId="1383791599" sldId="264"/>
            <ac:graphicFrameMk id="2" creationId="{867D1244-CCA5-2672-4D8B-345F01D3BEA4}"/>
          </ac:graphicFrameMkLst>
        </pc:graphicFrameChg>
        <pc:picChg chg="add mod">
          <ac:chgData name="hwang junhwa" userId="c8ba5834b6a328d7" providerId="LiveId" clId="{81D8CF98-28D2-448D-B92C-A84A3293EF11}" dt="2022-11-28T07:31:46.471" v="3046" actId="14861"/>
          <ac:picMkLst>
            <pc:docMk/>
            <pc:sldMk cId="1383791599" sldId="264"/>
            <ac:picMk id="3" creationId="{97AC77E1-CDC2-7B79-EFD8-69BC3357657A}"/>
          </ac:picMkLst>
        </pc:picChg>
      </pc:sldChg>
      <pc:sldChg chg="new del">
        <pc:chgData name="hwang junhwa" userId="c8ba5834b6a328d7" providerId="LiveId" clId="{81D8CF98-28D2-448D-B92C-A84A3293EF11}" dt="2022-11-28T07:32:54.991" v="3079" actId="47"/>
        <pc:sldMkLst>
          <pc:docMk/>
          <pc:sldMk cId="1222656755" sldId="265"/>
        </pc:sldMkLst>
      </pc:sldChg>
      <pc:sldChg chg="addSp delSp modSp add mod ord modAnim">
        <pc:chgData name="hwang junhwa" userId="c8ba5834b6a328d7" providerId="LiveId" clId="{81D8CF98-28D2-448D-B92C-A84A3293EF11}" dt="2022-11-28T07:38:29.046" v="3486" actId="478"/>
        <pc:sldMkLst>
          <pc:docMk/>
          <pc:sldMk cId="2305801507" sldId="265"/>
        </pc:sldMkLst>
        <pc:spChg chg="mod">
          <ac:chgData name="hwang junhwa" userId="c8ba5834b6a328d7" providerId="LiveId" clId="{81D8CF98-28D2-448D-B92C-A84A3293EF11}" dt="2022-11-28T07:36:35.122" v="3259" actId="20577"/>
          <ac:spMkLst>
            <pc:docMk/>
            <pc:sldMk cId="2305801507" sldId="265"/>
            <ac:spMk id="3" creationId="{BD41CF8C-BB67-0A59-54A2-A89283C953DF}"/>
          </ac:spMkLst>
        </pc:spChg>
        <pc:spChg chg="mod">
          <ac:chgData name="hwang junhwa" userId="c8ba5834b6a328d7" providerId="LiveId" clId="{81D8CF98-28D2-448D-B92C-A84A3293EF11}" dt="2022-11-28T07:33:12.976" v="3126" actId="20577"/>
          <ac:spMkLst>
            <pc:docMk/>
            <pc:sldMk cId="2305801507" sldId="265"/>
            <ac:spMk id="4" creationId="{3557328E-7429-9719-A8C2-F09B966F9206}"/>
          </ac:spMkLst>
        </pc:spChg>
        <pc:spChg chg="mod">
          <ac:chgData name="hwang junhwa" userId="c8ba5834b6a328d7" providerId="LiveId" clId="{81D8CF98-28D2-448D-B92C-A84A3293EF11}" dt="2022-11-28T07:33:10.768" v="3124" actId="20577"/>
          <ac:spMkLst>
            <pc:docMk/>
            <pc:sldMk cId="2305801507" sldId="265"/>
            <ac:spMk id="5" creationId="{8C22F411-9006-8E90-E619-94EBFA3D55F9}"/>
          </ac:spMkLst>
        </pc:spChg>
        <pc:spChg chg="mod">
          <ac:chgData name="hwang junhwa" userId="c8ba5834b6a328d7" providerId="LiveId" clId="{81D8CF98-28D2-448D-B92C-A84A3293EF11}" dt="2022-11-28T07:33:27.662" v="3170" actId="20577"/>
          <ac:spMkLst>
            <pc:docMk/>
            <pc:sldMk cId="2305801507" sldId="265"/>
            <ac:spMk id="6" creationId="{EE76DB4D-1E2D-D750-3049-4691866677EC}"/>
          </ac:spMkLst>
        </pc:spChg>
        <pc:spChg chg="add mod ord">
          <ac:chgData name="hwang junhwa" userId="c8ba5834b6a328d7" providerId="LiveId" clId="{81D8CF98-28D2-448D-B92C-A84A3293EF11}" dt="2022-11-28T07:36:11.749" v="3195" actId="167"/>
          <ac:spMkLst>
            <pc:docMk/>
            <pc:sldMk cId="2305801507" sldId="265"/>
            <ac:spMk id="8" creationId="{67FE65FA-C155-AB45-2B51-1F9B396951BD}"/>
          </ac:spMkLst>
        </pc:spChg>
        <pc:spChg chg="mod">
          <ac:chgData name="hwang junhwa" userId="c8ba5834b6a328d7" providerId="LiveId" clId="{81D8CF98-28D2-448D-B92C-A84A3293EF11}" dt="2022-11-28T07:38:24.813" v="3485" actId="20577"/>
          <ac:spMkLst>
            <pc:docMk/>
            <pc:sldMk cId="2305801507" sldId="265"/>
            <ac:spMk id="9" creationId="{148FA504-C527-A2BD-DCD6-FAE7FDDA7964}"/>
          </ac:spMkLst>
        </pc:spChg>
        <pc:spChg chg="del">
          <ac:chgData name="hwang junhwa" userId="c8ba5834b6a328d7" providerId="LiveId" clId="{81D8CF98-28D2-448D-B92C-A84A3293EF11}" dt="2022-11-28T07:38:29.046" v="3486" actId="478"/>
          <ac:spMkLst>
            <pc:docMk/>
            <pc:sldMk cId="2305801507" sldId="265"/>
            <ac:spMk id="10" creationId="{D3F90707-53CB-96E5-FEAC-998378AE1947}"/>
          </ac:spMkLst>
        </pc:spChg>
        <pc:spChg chg="del">
          <ac:chgData name="hwang junhwa" userId="c8ba5834b6a328d7" providerId="LiveId" clId="{81D8CF98-28D2-448D-B92C-A84A3293EF11}" dt="2022-11-28T07:38:29.046" v="3486" actId="478"/>
          <ac:spMkLst>
            <pc:docMk/>
            <pc:sldMk cId="2305801507" sldId="265"/>
            <ac:spMk id="14" creationId="{CE1E42AE-96DF-6D3F-CA6F-4883101CD7EB}"/>
          </ac:spMkLst>
        </pc:spChg>
        <pc:spChg chg="del">
          <ac:chgData name="hwang junhwa" userId="c8ba5834b6a328d7" providerId="LiveId" clId="{81D8CF98-28D2-448D-B92C-A84A3293EF11}" dt="2022-11-28T07:38:29.046" v="3486" actId="478"/>
          <ac:spMkLst>
            <pc:docMk/>
            <pc:sldMk cId="2305801507" sldId="265"/>
            <ac:spMk id="17" creationId="{9F42C101-48A5-373F-E796-2B8E2397040F}"/>
          </ac:spMkLst>
        </pc:spChg>
        <pc:spChg chg="del">
          <ac:chgData name="hwang junhwa" userId="c8ba5834b6a328d7" providerId="LiveId" clId="{81D8CF98-28D2-448D-B92C-A84A3293EF11}" dt="2022-11-28T07:38:29.046" v="3486" actId="478"/>
          <ac:spMkLst>
            <pc:docMk/>
            <pc:sldMk cId="2305801507" sldId="265"/>
            <ac:spMk id="18" creationId="{45D6AFF6-B0F2-4C88-7B70-53F2C8F13FA2}"/>
          </ac:spMkLst>
        </pc:spChg>
        <pc:picChg chg="add mod">
          <ac:chgData name="hwang junhwa" userId="c8ba5834b6a328d7" providerId="LiveId" clId="{81D8CF98-28D2-448D-B92C-A84A3293EF11}" dt="2022-11-28T07:35:21.618" v="3179" actId="1037"/>
          <ac:picMkLst>
            <pc:docMk/>
            <pc:sldMk cId="2305801507" sldId="265"/>
            <ac:picMk id="2" creationId="{4EE56AA2-5745-B97D-1ED0-9446C51751AA}"/>
          </ac:picMkLst>
        </pc:picChg>
        <pc:picChg chg="del mod">
          <ac:chgData name="hwang junhwa" userId="c8ba5834b6a328d7" providerId="LiveId" clId="{81D8CF98-28D2-448D-B92C-A84A3293EF11}" dt="2022-11-28T07:36:15.142" v="3196" actId="478"/>
          <ac:picMkLst>
            <pc:docMk/>
            <pc:sldMk cId="2305801507" sldId="265"/>
            <ac:picMk id="7" creationId="{AC4FA574-1318-2815-F061-2B438CDBB16C}"/>
          </ac:picMkLst>
        </pc:picChg>
        <pc:picChg chg="del">
          <ac:chgData name="hwang junhwa" userId="c8ba5834b6a328d7" providerId="LiveId" clId="{81D8CF98-28D2-448D-B92C-A84A3293EF11}" dt="2022-11-28T07:36:16.674" v="3197" actId="478"/>
          <ac:picMkLst>
            <pc:docMk/>
            <pc:sldMk cId="2305801507" sldId="265"/>
            <ac:picMk id="2050" creationId="{8C7446D0-60E4-BB50-96E0-DB0C10C9270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D702DB-5957-4A19-AB45-1A27947DB472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F4E6EF-42D1-4E95-BAB8-3F00BBD98EC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787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5F9E20-9E46-435C-97C8-5F31987F022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7714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F4E6EF-42D1-4E95-BAB8-3F00BBD98EC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6885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88BC58-2BC1-CD4B-DABD-5A6D145D56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E628F7B-290F-0389-4235-92C63DE34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EE8D16-4F35-BA8C-39BB-2712EBAC0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F62B6-8579-46DB-B691-2FC9F1F4E28C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D116CE-D464-E35C-CCA9-0D529488E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7708F1A-6926-14E0-13C3-443DE3519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30E66-8CD2-4504-9429-FFD39A65D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5547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B538C6-95F8-42D9-44B4-AABB59BDD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CD7BF80-8B7A-75CE-6530-2F5FBBCD72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E1B29B-5225-ECBE-A2F4-D392752E63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F62B6-8579-46DB-B691-2FC9F1F4E28C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6E3D59-E3F5-6BA8-DE24-7D180BABB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6CC645-DB1B-EF34-4BD0-FB61D44F6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30E66-8CD2-4504-9429-FFD39A65D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846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9773D73-EE3F-7D3F-DB73-9209F62977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B30AB4-CC87-92E7-0C9F-AD77E2E3CF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E0602D-A716-946E-8ED4-7928FEEC4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F62B6-8579-46DB-B691-2FC9F1F4E28C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20728A-CE74-7943-2CA8-943F1C2DE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48D1F0-089E-33B7-C0D6-CD6F0115F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30E66-8CD2-4504-9429-FFD39A65D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3290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3A906F-068D-286F-D4A9-DCF5AAB74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899CC3-AA3E-AF29-F692-55725C17E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071BB1-3409-E7C0-1844-4F90776A4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F62B6-8579-46DB-B691-2FC9F1F4E28C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EA7851-BA83-C3EA-FF4B-743FCFB5D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FAD77C5-29EA-687D-9F20-9F3A09880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30E66-8CD2-4504-9429-FFD39A65D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737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74F8E8-7811-B0E1-A5AE-07164A8E0B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7AF874-4435-FB99-D903-40DC4D43C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C7F5BA-DC23-5F65-FF31-F63297CD3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F62B6-8579-46DB-B691-2FC9F1F4E28C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52AE5C9-9F45-9D59-FA96-C01127804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1C0182-DE60-A7C5-D48D-237DCAE1C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30E66-8CD2-4504-9429-FFD39A65D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132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50B6E-C34F-9AB6-9C3F-393075D2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796046-3EEB-CC59-73F2-FD4B5F1BD0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3746600-8F31-75D0-62D8-2DDB60A57D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E3D8EC-5820-80B8-AEBF-018A4DD635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F62B6-8579-46DB-B691-2FC9F1F4E28C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CCF163-5DB6-44CD-ABF8-BA8272093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3307AB7-66ED-4101-5173-99C2408C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30E66-8CD2-4504-9429-FFD39A65D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952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D5F19F-B98D-2090-AEA1-C42EF306D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4D1892F-5197-3808-62CD-C608FE9C92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2E851A-C658-417F-B102-34FF7217C3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C0D8E48-A0D7-5421-A273-1B1DCB13F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C41F92-915A-160E-4C89-9CE7575C45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A3368C-4EB1-4DE1-7A4F-EF03FC8B49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F62B6-8579-46DB-B691-2FC9F1F4E28C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5B15E15-22D1-B0FA-D4BF-5969F488E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13A5E91-0568-AD41-7729-F7A1EE813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30E66-8CD2-4504-9429-FFD39A65D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467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9458B0-9D8E-FC5B-EC0A-5E0D7BBF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AE4EA4-DF1E-A2BD-28F6-0FD6F78A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F62B6-8579-46DB-B691-2FC9F1F4E28C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5D3BDC7-7638-9CB5-8364-877DC5F50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704017-D5D0-4049-FE98-88B582B03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30E66-8CD2-4504-9429-FFD39A65D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876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162FD57-5282-02AB-DC5D-5B620ADF8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F62B6-8579-46DB-B691-2FC9F1F4E28C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5B932C5-7153-460D-FFA2-13FDA18E6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66AD9E-06F8-E7FD-B3D0-B5F019C10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30E66-8CD2-4504-9429-FFD39A65D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332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BE7F99-2107-7192-3A16-D90647B6E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42E31A-307F-9DE4-5BD3-47124B840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D2216BD-F97A-A73D-582D-7E4890CE11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750A436-D2BD-DEBE-4C36-BFBC707CFD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F62B6-8579-46DB-B691-2FC9F1F4E28C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F5668C-6065-7A61-7F72-B4A9FAE60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3BA8E9-C07C-0CAF-DC66-09B64FD72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30E66-8CD2-4504-9429-FFD39A65D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448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F0D7A-9404-B04E-3C1C-667C06E23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B11CF7A-C5DE-4C9A-EAC8-CFA01F8D97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FD47F4-96AF-B8B5-264F-4DE90E9F3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CD5076-5E18-503D-4D22-FB0B0C6CC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0F62B6-8579-46DB-B691-2FC9F1F4E28C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010970-A90D-9208-6525-5B2C830F1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37EEB5-E341-6901-DF23-49AC4BD744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30E66-8CD2-4504-9429-FFD39A65D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53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1BEAC36-A181-59C2-33F1-563F4B3DE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50F6C4-4AB9-15D3-FD12-7AABB39A4D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EAE0E6-68B6-0CC7-6D56-BCE47F8B1A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0F62B6-8579-46DB-B691-2FC9F1F4E28C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65F3AF-DF73-1F77-72BB-7AE5BD3887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05494D-B842-6496-97CD-4320F01BBB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230E66-8CD2-4504-9429-FFD39A65DA1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6889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ekosfop.or.kr/archive/view_article?pid=kjfp-23-3-438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microsoft.com/office/2007/relationships/hdphoto" Target="../media/hdphoto5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9.png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8.png"/><Relationship Id="rId14" Type="http://schemas.microsoft.com/office/2007/relationships/hdphoto" Target="../media/hdphoto6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vKeZ_C5mstI?start=32&amp;feature=oembed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3C7E076-AA50-E3C0-A20C-E1A18B0B4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2450" y="1783770"/>
            <a:ext cx="6930665" cy="38984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A14A225-BCBA-1390-26EB-EC16D9A19E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165" t="23736" r="21785" b="14286"/>
          <a:stretch/>
        </p:blipFill>
        <p:spPr>
          <a:xfrm>
            <a:off x="182792" y="3370810"/>
            <a:ext cx="4741870" cy="2621975"/>
          </a:xfrm>
          <a:prstGeom prst="rect">
            <a:avLst/>
          </a:prstGeom>
          <a:effectLst>
            <a:outerShdw blurRad="127000" dist="50800" dir="2700000" algn="tl" rotWithShape="0">
              <a:schemeClr val="accent4">
                <a:alpha val="40000"/>
              </a:scheme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802E393-5E7A-07CD-DF49-4C12DBCFE4B6}"/>
              </a:ext>
            </a:extLst>
          </p:cNvPr>
          <p:cNvSpPr txBox="1"/>
          <p:nvPr/>
        </p:nvSpPr>
        <p:spPr>
          <a:xfrm>
            <a:off x="198886" y="6108897"/>
            <a:ext cx="4414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/>
              <a:t>PPT</a:t>
            </a:r>
            <a:r>
              <a:rPr lang="ko-KR" altLang="en-US" sz="2800" b="1" dirty="0"/>
              <a:t>의 텍스트를 바꿉니다</a:t>
            </a:r>
            <a:r>
              <a:rPr lang="en-US" altLang="ko-KR" sz="2800" b="1" dirty="0"/>
              <a:t>.</a:t>
            </a:r>
            <a:endParaRPr lang="ko-KR" altLang="en-US" sz="28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CDE33E-76D6-EC71-4241-77A19D350912}"/>
              </a:ext>
            </a:extLst>
          </p:cNvPr>
          <p:cNvSpPr txBox="1"/>
          <p:nvPr/>
        </p:nvSpPr>
        <p:spPr>
          <a:xfrm>
            <a:off x="5062451" y="5708787"/>
            <a:ext cx="693066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PPT</a:t>
            </a:r>
            <a:r>
              <a:rPr lang="ko-KR" altLang="en-US" sz="2800" b="1" dirty="0"/>
              <a:t>의 색깔을 바꿉니다</a:t>
            </a:r>
            <a:r>
              <a:rPr lang="en-US" altLang="ko-KR" sz="2800" b="1" dirty="0"/>
              <a:t>.</a:t>
            </a:r>
          </a:p>
          <a:p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디자인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&gt;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오른쪽 자세히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&gt;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색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&gt;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현수막 </a:t>
            </a:r>
            <a:r>
              <a:rPr lang="ko-KR" altLang="en-US" b="1" dirty="0" err="1">
                <a:solidFill>
                  <a:schemeClr val="bg1">
                    <a:lumMod val="65000"/>
                  </a:schemeClr>
                </a:solidFill>
              </a:rPr>
              <a:t>우클릭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&gt; </a:t>
            </a:r>
            <a:r>
              <a:rPr lang="ko-KR" altLang="en-US" b="1" dirty="0">
                <a:solidFill>
                  <a:schemeClr val="bg1">
                    <a:lumMod val="65000"/>
                  </a:schemeClr>
                </a:solidFill>
              </a:rPr>
              <a:t>편집</a:t>
            </a:r>
            <a:r>
              <a:rPr lang="en-US" altLang="ko-KR" b="1" dirty="0">
                <a:solidFill>
                  <a:schemeClr val="bg1">
                    <a:lumMod val="65000"/>
                  </a:schemeClr>
                </a:solidFill>
              </a:rPr>
              <a:t>)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부제목 2">
            <a:extLst>
              <a:ext uri="{FF2B5EF4-FFF2-40B4-BE49-F238E27FC236}">
                <a16:creationId xmlns:a16="http://schemas.microsoft.com/office/drawing/2014/main" id="{AF4A38F0-1F63-44E1-693C-9C1341512F20}"/>
              </a:ext>
            </a:extLst>
          </p:cNvPr>
          <p:cNvSpPr txBox="1">
            <a:spLocks/>
          </p:cNvSpPr>
          <p:nvPr/>
        </p:nvSpPr>
        <p:spPr>
          <a:xfrm>
            <a:off x="198886" y="457960"/>
            <a:ext cx="12192000" cy="407254"/>
          </a:xfrm>
          <a:prstGeom prst="rect">
            <a:avLst/>
          </a:prstGeom>
          <a:effectLst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PPT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템플릿 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현수막</a:t>
            </a:r>
            <a:r>
              <a:rPr lang="en-US" altLang="ko-KR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 </a:t>
            </a:r>
            <a:r>
              <a: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사용법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7578BC6-FE0C-61B2-2B3F-E5DEF44FF596}"/>
              </a:ext>
            </a:extLst>
          </p:cNvPr>
          <p:cNvSpPr/>
          <p:nvPr/>
        </p:nvSpPr>
        <p:spPr>
          <a:xfrm>
            <a:off x="198886" y="1101093"/>
            <a:ext cx="5344664" cy="149275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7000">
                <a:schemeClr val="accent3"/>
              </a:gs>
              <a:gs pos="33000">
                <a:schemeClr val="accent2"/>
              </a:gs>
              <a:gs pos="100000">
                <a:schemeClr val="accent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033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8B2F9BF-984E-A77D-AF4F-9418E156D205}"/>
              </a:ext>
            </a:extLst>
          </p:cNvPr>
          <p:cNvSpPr/>
          <p:nvPr/>
        </p:nvSpPr>
        <p:spPr>
          <a:xfrm>
            <a:off x="0" y="4247534"/>
            <a:ext cx="12192000" cy="26104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1333EE-DC34-C1E5-8987-06588B280A45}"/>
              </a:ext>
            </a:extLst>
          </p:cNvPr>
          <p:cNvSpPr txBox="1"/>
          <p:nvPr/>
        </p:nvSpPr>
        <p:spPr>
          <a:xfrm>
            <a:off x="442449" y="1519503"/>
            <a:ext cx="68526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b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과냉각과 일어나는</a:t>
            </a:r>
            <a:endParaRPr lang="en-US" altLang="ko-KR" sz="60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60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원리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726DC-7FD3-AE86-6858-6A6B75572E6C}"/>
              </a:ext>
            </a:extLst>
          </p:cNvPr>
          <p:cNvSpPr txBox="1"/>
          <p:nvPr/>
        </p:nvSpPr>
        <p:spPr>
          <a:xfrm>
            <a:off x="570270" y="3497827"/>
            <a:ext cx="116217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1113 </a:t>
            </a:r>
            <a:r>
              <a:rPr lang="ko-KR" altLang="en-US" sz="2000" b="1" dirty="0" err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황준화</a:t>
            </a:r>
            <a:endParaRPr lang="ko-KR" altLang="en-US" sz="20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4805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EC4482D-EC15-6EB2-63CD-374F645E58FB}"/>
              </a:ext>
            </a:extLst>
          </p:cNvPr>
          <p:cNvSpPr/>
          <p:nvPr/>
        </p:nvSpPr>
        <p:spPr>
          <a:xfrm>
            <a:off x="359400" y="360000"/>
            <a:ext cx="11473200" cy="613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A44A08E-2878-A8AF-FD9A-108DFEAE61B2}"/>
              </a:ext>
            </a:extLst>
          </p:cNvPr>
          <p:cNvCxnSpPr>
            <a:cxnSpLocks/>
          </p:cNvCxnSpPr>
          <p:nvPr/>
        </p:nvCxnSpPr>
        <p:spPr>
          <a:xfrm>
            <a:off x="359400" y="360000"/>
            <a:ext cx="1440000" cy="144000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E9EDD37-FDB8-FE08-E91A-051AFD6DE009}"/>
              </a:ext>
            </a:extLst>
          </p:cNvPr>
          <p:cNvSpPr txBox="1"/>
          <p:nvPr/>
        </p:nvSpPr>
        <p:spPr>
          <a:xfrm>
            <a:off x="1799400" y="1800000"/>
            <a:ext cx="1003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목차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E16224-94D6-2D3E-1C79-054F79D58D79}"/>
              </a:ext>
            </a:extLst>
          </p:cNvPr>
          <p:cNvSpPr txBox="1"/>
          <p:nvPr/>
        </p:nvSpPr>
        <p:spPr>
          <a:xfrm>
            <a:off x="1799400" y="2655225"/>
            <a:ext cx="429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r>
              <a:rPr lang="en-US" altLang="ko-KR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 err="1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과냉각이란</a:t>
            </a:r>
            <a:r>
              <a:rPr lang="en-US" altLang="ko-KR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sz="2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A37A14-F4E5-1E7B-C46D-14516716E248}"/>
              </a:ext>
            </a:extLst>
          </p:cNvPr>
          <p:cNvSpPr txBox="1"/>
          <p:nvPr/>
        </p:nvSpPr>
        <p:spPr>
          <a:xfrm>
            <a:off x="1799400" y="3428999"/>
            <a:ext cx="429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r>
              <a:rPr lang="en-US" altLang="ko-KR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물질의 여러가지 상태</a:t>
            </a:r>
            <a:endParaRPr lang="ko-KR" altLang="en-US" sz="2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3EA332-F12A-1E25-2CA3-F340F61051A5}"/>
              </a:ext>
            </a:extLst>
          </p:cNvPr>
          <p:cNvSpPr txBox="1"/>
          <p:nvPr/>
        </p:nvSpPr>
        <p:spPr>
          <a:xfrm>
            <a:off x="1799400" y="4284783"/>
            <a:ext cx="429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r>
              <a:rPr lang="en-US" altLang="ko-KR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과냉각이 일어나는 이유</a:t>
            </a:r>
            <a:endParaRPr lang="ko-KR" altLang="en-US" sz="2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F96649-628D-5D0F-2153-E7173BA959B5}"/>
              </a:ext>
            </a:extLst>
          </p:cNvPr>
          <p:cNvSpPr txBox="1"/>
          <p:nvPr/>
        </p:nvSpPr>
        <p:spPr>
          <a:xfrm>
            <a:off x="6096000" y="2655225"/>
            <a:ext cx="429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r>
              <a:rPr lang="en-US" altLang="ko-KR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실험영상</a:t>
            </a:r>
            <a:endParaRPr lang="ko-KR" altLang="en-US" sz="2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4297FE-94D2-DF4E-D627-567B77A0DD7B}"/>
              </a:ext>
            </a:extLst>
          </p:cNvPr>
          <p:cNvSpPr txBox="1"/>
          <p:nvPr/>
        </p:nvSpPr>
        <p:spPr>
          <a:xfrm>
            <a:off x="6096000" y="3428998"/>
            <a:ext cx="429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r>
              <a:rPr lang="en-US" altLang="ko-KR" sz="28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ko-KR" altLang="en-US" sz="20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과냉각의 활용</a:t>
            </a:r>
            <a:endParaRPr lang="ko-KR" altLang="en-US" sz="2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351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557328E-7429-9719-A8C2-F09B966F9206}"/>
              </a:ext>
            </a:extLst>
          </p:cNvPr>
          <p:cNvSpPr/>
          <p:nvPr/>
        </p:nvSpPr>
        <p:spPr>
          <a:xfrm>
            <a:off x="0" y="0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2F411-9006-8E90-E619-94EBFA3D55F9}"/>
              </a:ext>
            </a:extLst>
          </p:cNvPr>
          <p:cNvSpPr txBox="1"/>
          <p:nvPr/>
        </p:nvSpPr>
        <p:spPr>
          <a:xfrm>
            <a:off x="890323" y="58322"/>
            <a:ext cx="11301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과냉각이란</a:t>
            </a:r>
            <a:r>
              <a:rPr lang="en-US" altLang="ko-KR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sz="28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6DB4D-1E2D-D750-3049-4691866677EC}"/>
              </a:ext>
            </a:extLst>
          </p:cNvPr>
          <p:cNvSpPr txBox="1"/>
          <p:nvPr/>
        </p:nvSpPr>
        <p:spPr>
          <a:xfrm>
            <a:off x="890322" y="521254"/>
            <a:ext cx="11301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과냉각의 개념 설명</a:t>
            </a:r>
          </a:p>
        </p:txBody>
      </p:sp>
      <p:pic>
        <p:nvPicPr>
          <p:cNvPr id="2050" name="Picture 2" descr="소스 이미지 보기">
            <a:extLst>
              <a:ext uri="{FF2B5EF4-FFF2-40B4-BE49-F238E27FC236}">
                <a16:creationId xmlns:a16="http://schemas.microsoft.com/office/drawing/2014/main" id="{8C7446D0-60E4-BB50-96E0-DB0C10C92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52" y="1362931"/>
            <a:ext cx="6450774" cy="483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41CF8C-BB67-0A59-54A2-A89283C953DF}"/>
              </a:ext>
            </a:extLst>
          </p:cNvPr>
          <p:cNvSpPr txBox="1"/>
          <p:nvPr/>
        </p:nvSpPr>
        <p:spPr>
          <a:xfrm>
            <a:off x="6879141" y="1362932"/>
            <a:ext cx="5312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과냉각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FA504-C527-A2BD-DCD6-FAE7FDDA7964}"/>
              </a:ext>
            </a:extLst>
          </p:cNvPr>
          <p:cNvSpPr txBox="1"/>
          <p:nvPr/>
        </p:nvSpPr>
        <p:spPr>
          <a:xfrm>
            <a:off x="6914312" y="1886152"/>
            <a:ext cx="5277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과냉각이란</a:t>
            </a:r>
            <a:r>
              <a:rPr lang="ko-KR" altLang="en-US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액체나 기체가 고체가 되지 않고 온도가 어는 점 아래로 내려가는 현상을 뜻한다</a:t>
            </a:r>
            <a:r>
              <a:rPr lang="en-US" altLang="ko-KR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구름</a:t>
            </a:r>
            <a:r>
              <a:rPr lang="en-US" altLang="ko-KR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물 등에서 발견할 수 있으며 상세한 예시는 아래 서술한다</a:t>
            </a:r>
            <a:r>
              <a:rPr lang="en-US" altLang="ko-KR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3F90707-53CB-96E5-FEAC-998378AE1947}"/>
              </a:ext>
            </a:extLst>
          </p:cNvPr>
          <p:cNvSpPr/>
          <p:nvPr/>
        </p:nvSpPr>
        <p:spPr>
          <a:xfrm>
            <a:off x="7004744" y="2872622"/>
            <a:ext cx="288000" cy="28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1</a:t>
            </a:r>
            <a:endParaRPr lang="ko-KR" altLang="en-US" sz="1600" b="1" dirty="0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E1E42AE-96DF-6D3F-CA6F-4883101CD7EB}"/>
              </a:ext>
            </a:extLst>
          </p:cNvPr>
          <p:cNvSpPr/>
          <p:nvPr/>
        </p:nvSpPr>
        <p:spPr>
          <a:xfrm>
            <a:off x="7004744" y="3320757"/>
            <a:ext cx="288000" cy="28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/>
              <a:t>2</a:t>
            </a:r>
            <a:endParaRPr lang="ko-KR" altLang="en-US" sz="16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42C101-48A5-373F-E796-2B8E2397040F}"/>
              </a:ext>
            </a:extLst>
          </p:cNvPr>
          <p:cNvSpPr txBox="1"/>
          <p:nvPr/>
        </p:nvSpPr>
        <p:spPr>
          <a:xfrm>
            <a:off x="7292743" y="2842218"/>
            <a:ext cx="4899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물이 온도가 </a:t>
            </a:r>
            <a:r>
              <a:rPr lang="en-US" altLang="ko-KR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ko-KR" altLang="en-US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℃ 이하로 내려가도 얼지 않는다</a:t>
            </a:r>
            <a:r>
              <a:rPr lang="en-US" altLang="ko-KR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D6AFF6-B0F2-4C88-7B70-53F2C8F13FA2}"/>
              </a:ext>
            </a:extLst>
          </p:cNvPr>
          <p:cNvSpPr txBox="1"/>
          <p:nvPr/>
        </p:nvSpPr>
        <p:spPr>
          <a:xfrm>
            <a:off x="7292744" y="3305970"/>
            <a:ext cx="4899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구름에서 물방울이 얼지 않고 강우를 일으킨다</a:t>
            </a:r>
            <a:r>
              <a:rPr lang="en-US" altLang="ko-KR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C4FA574-1318-2815-F061-2B438CDBB1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01453" y="1358325"/>
            <a:ext cx="6481518" cy="4839787"/>
          </a:xfrm>
          <a:prstGeom prst="rect">
            <a:avLst/>
          </a:prstGeom>
          <a:effectLst>
            <a:outerShdw blurRad="127000" dist="50800" dir="2700000" algn="ctr" rotWithShape="0">
              <a:schemeClr val="accent4"/>
            </a:outerShdw>
          </a:effectLst>
        </p:spPr>
      </p:pic>
    </p:spTree>
    <p:extLst>
      <p:ext uri="{BB962C8B-B14F-4D97-AF65-F5344CB8AC3E}">
        <p14:creationId xmlns:p14="http://schemas.microsoft.com/office/powerpoint/2010/main" val="1152170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id="{DE802ECC-B243-D05F-9C39-492FBDDC8BBC}"/>
              </a:ext>
            </a:extLst>
          </p:cNvPr>
          <p:cNvSpPr/>
          <p:nvPr/>
        </p:nvSpPr>
        <p:spPr>
          <a:xfrm>
            <a:off x="1142572" y="4601037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57328E-7429-9719-A8C2-F09B966F9206}"/>
              </a:ext>
            </a:extLst>
          </p:cNvPr>
          <p:cNvSpPr/>
          <p:nvPr/>
        </p:nvSpPr>
        <p:spPr>
          <a:xfrm>
            <a:off x="0" y="0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2F411-9006-8E90-E619-94EBFA3D55F9}"/>
              </a:ext>
            </a:extLst>
          </p:cNvPr>
          <p:cNvSpPr txBox="1"/>
          <p:nvPr/>
        </p:nvSpPr>
        <p:spPr>
          <a:xfrm>
            <a:off x="890323" y="58322"/>
            <a:ext cx="11301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물질의 여러가지 상태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6DB4D-1E2D-D750-3049-4691866677EC}"/>
              </a:ext>
            </a:extLst>
          </p:cNvPr>
          <p:cNvSpPr txBox="1"/>
          <p:nvPr/>
        </p:nvSpPr>
        <p:spPr>
          <a:xfrm>
            <a:off x="890322" y="521254"/>
            <a:ext cx="11301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고체</a:t>
            </a:r>
            <a:r>
              <a:rPr lang="en-US" altLang="ko-KR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액체</a:t>
            </a:r>
            <a:r>
              <a:rPr lang="en-US" altLang="ko-KR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기체</a:t>
            </a:r>
            <a:r>
              <a:rPr lang="en-US" altLang="ko-KR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플라즈마</a:t>
            </a:r>
            <a:r>
              <a:rPr lang="en-US" altLang="ko-KR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초전도체</a:t>
            </a:r>
            <a:r>
              <a:rPr lang="en-US" altLang="ko-KR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초전유체</a:t>
            </a:r>
            <a:r>
              <a:rPr lang="en-US" altLang="ko-KR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초전도유체</a:t>
            </a:r>
            <a:r>
              <a:rPr lang="en-US" altLang="ko-KR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액정</a:t>
            </a:r>
            <a:r>
              <a:rPr lang="en-US" altLang="ko-KR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보스</a:t>
            </a:r>
            <a:r>
              <a:rPr lang="en-US" altLang="ko-KR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ko-KR" alt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아인슈타인 응집 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FA504-C527-A2BD-DCD6-FAE7FDDA7964}"/>
              </a:ext>
            </a:extLst>
          </p:cNvPr>
          <p:cNvSpPr txBox="1"/>
          <p:nvPr/>
        </p:nvSpPr>
        <p:spPr>
          <a:xfrm>
            <a:off x="2633190" y="1343541"/>
            <a:ext cx="29436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고체</a:t>
            </a:r>
            <a:endParaRPr lang="en-US" altLang="ko-KR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입자 배열이 규칙적이며 모양과 부피를 바꿀 수 없다</a:t>
            </a:r>
            <a:r>
              <a:rPr lang="en-US" altLang="ko-KR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A92D9CA-5632-C38B-257C-5308F859A3CF}"/>
              </a:ext>
            </a:extLst>
          </p:cNvPr>
          <p:cNvSpPr/>
          <p:nvPr/>
        </p:nvSpPr>
        <p:spPr>
          <a:xfrm>
            <a:off x="1142572" y="1343541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AE263E-657D-8C09-B45F-3486DE800798}"/>
              </a:ext>
            </a:extLst>
          </p:cNvPr>
          <p:cNvSpPr txBox="1"/>
          <p:nvPr/>
        </p:nvSpPr>
        <p:spPr>
          <a:xfrm>
            <a:off x="2633190" y="2972289"/>
            <a:ext cx="29436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액체</a:t>
            </a:r>
            <a:endParaRPr lang="en-US" altLang="ko-KR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입자 배열이 불규칙하며 모양을 바꿀 수 있지만 부피를 바꾸진 못 한다</a:t>
            </a:r>
            <a:r>
              <a:rPr lang="en-US" altLang="ko-KR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CD04818C-1599-41C1-A0E2-F8C4D7BF9806}"/>
              </a:ext>
            </a:extLst>
          </p:cNvPr>
          <p:cNvSpPr/>
          <p:nvPr/>
        </p:nvSpPr>
        <p:spPr>
          <a:xfrm>
            <a:off x="1142572" y="2972289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E2DC3A-5317-F850-4D1E-E6E63DD0A93A}"/>
              </a:ext>
            </a:extLst>
          </p:cNvPr>
          <p:cNvSpPr txBox="1"/>
          <p:nvPr/>
        </p:nvSpPr>
        <p:spPr>
          <a:xfrm>
            <a:off x="2633190" y="4601037"/>
            <a:ext cx="29436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기체</a:t>
            </a:r>
            <a:endParaRPr lang="en-US" altLang="ko-KR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입자 배열이 끊어져 불규칙하고 모양과 부피를 비교적 쉽게 바꿀 수 있다</a:t>
            </a:r>
            <a:r>
              <a:rPr lang="en-US" altLang="ko-KR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35B32B78-E547-9CFE-759F-999F1CA55582}"/>
              </a:ext>
            </a:extLst>
          </p:cNvPr>
          <p:cNvSpPr/>
          <p:nvPr/>
        </p:nvSpPr>
        <p:spPr>
          <a:xfrm>
            <a:off x="6359958" y="4601037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5C43C88-19F8-BCC4-6C77-490051C667CC}"/>
              </a:ext>
            </a:extLst>
          </p:cNvPr>
          <p:cNvSpPr txBox="1"/>
          <p:nvPr/>
        </p:nvSpPr>
        <p:spPr>
          <a:xfrm>
            <a:off x="7850576" y="1343541"/>
            <a:ext cx="29436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플라즈마</a:t>
            </a:r>
            <a:endParaRPr lang="en-US" altLang="ko-KR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입자 배열 뿐만 아니라 입자 자체가 부셔져 이온화된 상태다</a:t>
            </a:r>
            <a:r>
              <a:rPr lang="en-US" altLang="ko-KR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FD417A11-A832-576A-2EBD-11AB1216C557}"/>
              </a:ext>
            </a:extLst>
          </p:cNvPr>
          <p:cNvSpPr/>
          <p:nvPr/>
        </p:nvSpPr>
        <p:spPr>
          <a:xfrm>
            <a:off x="6359958" y="1343541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5A72BC-0A96-6A60-C52D-D378C59A44E4}"/>
              </a:ext>
            </a:extLst>
          </p:cNvPr>
          <p:cNvSpPr txBox="1"/>
          <p:nvPr/>
        </p:nvSpPr>
        <p:spPr>
          <a:xfrm>
            <a:off x="7850576" y="2972289"/>
            <a:ext cx="29436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액정</a:t>
            </a:r>
            <a:endParaRPr lang="en-US" altLang="ko-KR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입자 배열이 한두 방향으로만 불규칙하여 전류에 따라 액체와 고체의 성질을 가진다</a:t>
            </a:r>
            <a:r>
              <a:rPr lang="en-US" altLang="ko-KR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EAF4F142-C50D-134D-DD8A-255A3EC993D6}"/>
              </a:ext>
            </a:extLst>
          </p:cNvPr>
          <p:cNvSpPr/>
          <p:nvPr/>
        </p:nvSpPr>
        <p:spPr>
          <a:xfrm>
            <a:off x="6359958" y="2972289"/>
            <a:ext cx="1323439" cy="13234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E02D30-D482-2A29-61EB-3798C52EC917}"/>
              </a:ext>
            </a:extLst>
          </p:cNvPr>
          <p:cNvSpPr txBox="1"/>
          <p:nvPr/>
        </p:nvSpPr>
        <p:spPr>
          <a:xfrm>
            <a:off x="7850576" y="4601037"/>
            <a:ext cx="29436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초전도유체</a:t>
            </a:r>
            <a:endParaRPr lang="en-US" altLang="ko-KR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ko-KR" altLang="en-US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특정 기압과 온도에서 액체와 기체의 구분이 사라져 액체와 기체의 중간 성질은 가진다</a:t>
            </a:r>
            <a:r>
              <a:rPr lang="en-US" altLang="ko-KR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4F3BA2-7015-689C-63D9-388897BC6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81" y="3277598"/>
            <a:ext cx="712820" cy="71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21428E6D-E10A-3CDF-25CA-E1E639B31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81" y="1648850"/>
            <a:ext cx="712820" cy="71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52F2B3C-2FC6-2D26-8ECC-6EC06837F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81" y="4906346"/>
            <a:ext cx="712820" cy="71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ECB70A44-35F1-E0B4-B6AE-661306708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267" y="1648850"/>
            <a:ext cx="712820" cy="71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177B6C0-47F7-9178-03E9-B55AD1D29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267" y="3277597"/>
            <a:ext cx="712821" cy="71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C5EBD5F0-03A7-D920-8CCD-72C07C370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267" y="4906346"/>
            <a:ext cx="712820" cy="712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480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557328E-7429-9719-A8C2-F09B966F9206}"/>
              </a:ext>
            </a:extLst>
          </p:cNvPr>
          <p:cNvSpPr/>
          <p:nvPr/>
        </p:nvSpPr>
        <p:spPr>
          <a:xfrm>
            <a:off x="0" y="0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2F411-9006-8E90-E619-94EBFA3D55F9}"/>
              </a:ext>
            </a:extLst>
          </p:cNvPr>
          <p:cNvSpPr txBox="1"/>
          <p:nvPr/>
        </p:nvSpPr>
        <p:spPr>
          <a:xfrm>
            <a:off x="890323" y="58322"/>
            <a:ext cx="11301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과냉각이 발생하는 이유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6DB4D-1E2D-D750-3049-4691866677EC}"/>
              </a:ext>
            </a:extLst>
          </p:cNvPr>
          <p:cNvSpPr txBox="1"/>
          <p:nvPr/>
        </p:nvSpPr>
        <p:spPr>
          <a:xfrm>
            <a:off x="890322" y="521254"/>
            <a:ext cx="11301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과냉각 현상이 발생하는 이유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B48E4C-4889-E713-9C02-EE88EAB8A11B}"/>
              </a:ext>
            </a:extLst>
          </p:cNvPr>
          <p:cNvSpPr txBox="1"/>
          <p:nvPr/>
        </p:nvSpPr>
        <p:spPr>
          <a:xfrm>
            <a:off x="0" y="4916762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균질 핵 생성 온도와 어는 점이 다르기 때문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043B7E-3E72-31CE-1B82-84CE727EF572}"/>
              </a:ext>
            </a:extLst>
          </p:cNvPr>
          <p:cNvSpPr txBox="1"/>
          <p:nvPr/>
        </p:nvSpPr>
        <p:spPr>
          <a:xfrm>
            <a:off x="1" y="5501537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물질이 얼기 위해선 핵이 필요한데 핵이 어는 점보다 더 낮은 온도에서 생성되면 과냉각이 발생한다</a:t>
            </a:r>
            <a:r>
              <a:rPr lang="en-US" altLang="ko-KR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ctr"/>
            <a:r>
              <a:rPr lang="ko-KR" alt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예를 들어 물의 어는 점은 </a:t>
            </a:r>
            <a:r>
              <a:rPr lang="en-US" altLang="ko-KR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ko-KR" alt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℃인 반면에 균질 핵 생성 온도는 </a:t>
            </a:r>
            <a:r>
              <a:rPr lang="en-US" altLang="ko-KR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-48.3</a:t>
            </a:r>
            <a:r>
              <a:rPr lang="ko-KR" alt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℃ 여서 </a:t>
            </a:r>
            <a:r>
              <a:rPr lang="en-US" altLang="ko-KR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</a:t>
            </a:r>
            <a:r>
              <a:rPr lang="ko-KR" altLang="en-US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℃가량 과냉각 현상이 일어난다</a:t>
            </a:r>
            <a:r>
              <a:rPr lang="en-US" altLang="ko-KR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ADE1544-F93A-4BC8-C2B1-C9F91E695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112844"/>
            <a:ext cx="36576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17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557328E-7429-9719-A8C2-F09B966F9206}"/>
              </a:ext>
            </a:extLst>
          </p:cNvPr>
          <p:cNvSpPr/>
          <p:nvPr/>
        </p:nvSpPr>
        <p:spPr>
          <a:xfrm>
            <a:off x="0" y="0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04</a:t>
            </a: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2F411-9006-8E90-E619-94EBFA3D55F9}"/>
              </a:ext>
            </a:extLst>
          </p:cNvPr>
          <p:cNvSpPr txBox="1"/>
          <p:nvPr/>
        </p:nvSpPr>
        <p:spPr>
          <a:xfrm>
            <a:off x="890323" y="58322"/>
            <a:ext cx="11301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실험영상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6DB4D-1E2D-D750-3049-4691866677EC}"/>
              </a:ext>
            </a:extLst>
          </p:cNvPr>
          <p:cNvSpPr txBox="1"/>
          <p:nvPr/>
        </p:nvSpPr>
        <p:spPr>
          <a:xfrm>
            <a:off x="890322" y="521254"/>
            <a:ext cx="11301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과냉각 현상 실험 영상</a:t>
            </a:r>
          </a:p>
        </p:txBody>
      </p:sp>
      <p:pic>
        <p:nvPicPr>
          <p:cNvPr id="3" name="과냉각">
            <a:hlinkClick r:id="" action="ppaction://media"/>
            <a:extLst>
              <a:ext uri="{FF2B5EF4-FFF2-40B4-BE49-F238E27FC236}">
                <a16:creationId xmlns:a16="http://schemas.microsoft.com/office/drawing/2014/main" id="{97AC77E1-CDC2-7B79-EFD8-69BC335765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0" y="1483390"/>
            <a:ext cx="7924800" cy="4457700"/>
          </a:xfrm>
          <a:prstGeom prst="rect">
            <a:avLst/>
          </a:prstGeom>
          <a:effectLst>
            <a:outerShdw blurRad="127000" dist="50800" dir="2700000" algn="ctr" rotWithShape="0">
              <a:schemeClr val="accent4"/>
            </a:outerShdw>
          </a:effectLst>
        </p:spPr>
      </p:pic>
    </p:spTree>
    <p:extLst>
      <p:ext uri="{BB962C8B-B14F-4D97-AF65-F5344CB8AC3E}">
        <p14:creationId xmlns:p14="http://schemas.microsoft.com/office/powerpoint/2010/main" val="1383791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67FE65FA-C155-AB45-2B51-1F9B396951BD}"/>
              </a:ext>
            </a:extLst>
          </p:cNvPr>
          <p:cNvSpPr/>
          <p:nvPr/>
        </p:nvSpPr>
        <p:spPr>
          <a:xfrm>
            <a:off x="301093" y="1322740"/>
            <a:ext cx="6481518" cy="487537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127000" dist="50800" dir="2700000" algn="ctr" rotWithShape="0">
              <a:schemeClr val="accent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557328E-7429-9719-A8C2-F09B966F9206}"/>
              </a:ext>
            </a:extLst>
          </p:cNvPr>
          <p:cNvSpPr/>
          <p:nvPr/>
        </p:nvSpPr>
        <p:spPr>
          <a:xfrm>
            <a:off x="0" y="0"/>
            <a:ext cx="900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000" b="1" dirty="0">
                <a:latin typeface="Arial" panose="020B0604020202020204" pitchFamily="34" charset="0"/>
                <a:cs typeface="Arial" panose="020B0604020202020204" pitchFamily="34" charset="0"/>
              </a:rPr>
              <a:t>05</a:t>
            </a:r>
            <a:endParaRPr lang="ko-KR" altLang="en-US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2F411-9006-8E90-E619-94EBFA3D55F9}"/>
              </a:ext>
            </a:extLst>
          </p:cNvPr>
          <p:cNvSpPr txBox="1"/>
          <p:nvPr/>
        </p:nvSpPr>
        <p:spPr>
          <a:xfrm>
            <a:off x="890323" y="58322"/>
            <a:ext cx="113016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과냉각의 활용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76DB4D-1E2D-D750-3049-4691866677EC}"/>
              </a:ext>
            </a:extLst>
          </p:cNvPr>
          <p:cNvSpPr txBox="1"/>
          <p:nvPr/>
        </p:nvSpPr>
        <p:spPr>
          <a:xfrm>
            <a:off x="890322" y="521254"/>
            <a:ext cx="11301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과냉각 현상의 활용은</a:t>
            </a:r>
            <a:r>
              <a:rPr lang="en-US" altLang="ko-KR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41CF8C-BB67-0A59-54A2-A89283C953DF}"/>
              </a:ext>
            </a:extLst>
          </p:cNvPr>
          <p:cNvSpPr txBox="1"/>
          <p:nvPr/>
        </p:nvSpPr>
        <p:spPr>
          <a:xfrm>
            <a:off x="6879141" y="1362932"/>
            <a:ext cx="5312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과냉각의 활용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FA504-C527-A2BD-DCD6-FAE7FDDA7964}"/>
              </a:ext>
            </a:extLst>
          </p:cNvPr>
          <p:cNvSpPr txBox="1"/>
          <p:nvPr/>
        </p:nvSpPr>
        <p:spPr>
          <a:xfrm>
            <a:off x="6914312" y="1886152"/>
            <a:ext cx="52776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과냉각은 특색 음료</a:t>
            </a:r>
            <a:r>
              <a:rPr lang="en-US" altLang="ko-KR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장기 유지 등에 사용된다</a:t>
            </a:r>
            <a:r>
              <a:rPr lang="en-US" altLang="ko-KR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태국에서는 과냉각을 이용한 </a:t>
            </a:r>
            <a:r>
              <a:rPr lang="ko-KR" altLang="en-US" sz="1600" b="1" dirty="0" err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슬러쉬를</a:t>
            </a:r>
            <a:r>
              <a:rPr lang="ko-KR" altLang="en-US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팔고 있으며 한국에서는  </a:t>
            </a:r>
            <a:r>
              <a:rPr lang="en-US" altLang="ko-KR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CGV </a:t>
            </a:r>
            <a:r>
              <a:rPr lang="ko-KR" altLang="en-US" sz="1600" b="1" dirty="0" err="1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용산아이파크몰</a:t>
            </a:r>
            <a:r>
              <a:rPr lang="en-US" altLang="ko-KR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메가박스 상암월드컵경기장에서 판매한다</a:t>
            </a:r>
            <a:r>
              <a:rPr lang="en-US" altLang="ko-KR" sz="1600" b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b="1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온라인 미디어 1" title="Street Food Thailand 2020 - Slushy Coca-Cola/Fender/Sprite">
            <a:hlinkClick r:id="" action="ppaction://media"/>
            <a:extLst>
              <a:ext uri="{FF2B5EF4-FFF2-40B4-BE49-F238E27FC236}">
                <a16:creationId xmlns:a16="http://schemas.microsoft.com/office/drawing/2014/main" id="{4EE56AA2-5745-B97D-1ED0-9446C51751A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04732" y="1948014"/>
            <a:ext cx="6478598" cy="366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0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CAC8A343-CE74-4592-4FFD-06C86BB13B8F}"/>
              </a:ext>
            </a:extLst>
          </p:cNvPr>
          <p:cNvSpPr/>
          <p:nvPr/>
        </p:nvSpPr>
        <p:spPr>
          <a:xfrm>
            <a:off x="0" y="1440000"/>
            <a:ext cx="12192000" cy="397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b="1" dirty="0">
                <a:latin typeface="Arial" panose="020B0604020202020204" pitchFamily="34" charset="0"/>
                <a:cs typeface="Arial" panose="020B0604020202020204" pitchFamily="34" charset="0"/>
              </a:rPr>
              <a:t>감사합니다</a:t>
            </a:r>
            <a:r>
              <a:rPr lang="en-US" altLang="ko-KR" sz="4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4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1B301A0F-F64A-EE74-5105-221B3E7BFA85}"/>
              </a:ext>
            </a:extLst>
          </p:cNvPr>
          <p:cNvSpPr/>
          <p:nvPr/>
        </p:nvSpPr>
        <p:spPr>
          <a:xfrm>
            <a:off x="881601" y="6450451"/>
            <a:ext cx="251748" cy="251748"/>
          </a:xfrm>
          <a:prstGeom prst="roundRect">
            <a:avLst/>
          </a:prstGeom>
          <a:solidFill>
            <a:schemeClr val="accent3"/>
          </a:solidFill>
          <a:ln>
            <a:noFill/>
          </a:ln>
          <a:effectLst>
            <a:outerShdw blurRad="127000" dist="50800" dir="2700000" algn="ctr" rotWithShape="0">
              <a:schemeClr val="accent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A2F5437-50C0-F0C0-6745-D9CD42F7F415}"/>
              </a:ext>
            </a:extLst>
          </p:cNvPr>
          <p:cNvSpPr/>
          <p:nvPr/>
        </p:nvSpPr>
        <p:spPr>
          <a:xfrm>
            <a:off x="1252954" y="6450451"/>
            <a:ext cx="251748" cy="251748"/>
          </a:xfrm>
          <a:prstGeom prst="roundRect">
            <a:avLst/>
          </a:prstGeom>
          <a:solidFill>
            <a:schemeClr val="accent4"/>
          </a:solidFill>
          <a:ln>
            <a:noFill/>
          </a:ln>
          <a:effectLst>
            <a:outerShdw blurRad="127000" dist="50800" dir="2700000" algn="ctr" rotWithShape="0">
              <a:schemeClr val="accent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55380AA-2455-C5E6-CD03-0F7BCD2F0176}"/>
              </a:ext>
            </a:extLst>
          </p:cNvPr>
          <p:cNvSpPr/>
          <p:nvPr/>
        </p:nvSpPr>
        <p:spPr>
          <a:xfrm>
            <a:off x="173620" y="6450451"/>
            <a:ext cx="251748" cy="251748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>
            <a:outerShdw blurRad="127000" dist="50800" dir="2700000" algn="ctr" rotWithShape="0">
              <a:schemeClr val="accent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BFBFBF"/>
              </a:solidFill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802B15A2-78FD-24B7-8617-899BBA728AB6}"/>
              </a:ext>
            </a:extLst>
          </p:cNvPr>
          <p:cNvSpPr/>
          <p:nvPr/>
        </p:nvSpPr>
        <p:spPr>
          <a:xfrm>
            <a:off x="521822" y="6450451"/>
            <a:ext cx="251748" cy="25174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  <a:effectLst>
            <a:outerShdw blurRad="127000" dist="50800" dir="2700000" algn="ctr" rotWithShape="0">
              <a:schemeClr val="accent4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819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현수막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B00000"/>
      </a:accent1>
      <a:accent2>
        <a:srgbClr val="FFFFFF"/>
      </a:accent2>
      <a:accent3>
        <a:srgbClr val="000000"/>
      </a:accent3>
      <a:accent4>
        <a:srgbClr val="7F7F7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299</Words>
  <Application>Microsoft Office PowerPoint</Application>
  <PresentationFormat>와이드스크린</PresentationFormat>
  <Paragraphs>61</Paragraphs>
  <Slides>9</Slides>
  <Notes>2</Notes>
  <HiddenSlides>1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hwang junhwa</dc:creator>
  <cp:lastModifiedBy>hwang junhwa</cp:lastModifiedBy>
  <cp:revision>2</cp:revision>
  <dcterms:created xsi:type="dcterms:W3CDTF">2022-11-26T05:43:56Z</dcterms:created>
  <dcterms:modified xsi:type="dcterms:W3CDTF">2022-11-28T07:38:30Z</dcterms:modified>
</cp:coreProperties>
</file>